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85" r:id="rId19"/>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Roboto"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980" autoAdjust="0"/>
  </p:normalViewPr>
  <p:slideViewPr>
    <p:cSldViewPr snapToGrid="0">
      <p:cViewPr varScale="1">
        <p:scale>
          <a:sx n="81" d="100"/>
          <a:sy n="81" d="100"/>
        </p:scale>
        <p:origin x="248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Weather_statio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en.wikipedia.org/wiki/National_Weather_Servic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48278f5cb2_5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g48278f5cb2_5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 sz="1100" b="0" i="0" u="none" strike="noStrike" cap="none" dirty="0">
                <a:solidFill>
                  <a:schemeClr val="dk1"/>
                </a:solidFill>
                <a:latin typeface="Arial"/>
                <a:ea typeface="Arial"/>
                <a:cs typeface="Arial"/>
                <a:sym typeface="Arial"/>
              </a:rPr>
              <a:t>Thus far, uWx has been downloaded over 5K times. </a:t>
            </a:r>
            <a:br>
              <a:rPr lang="en" sz="1100" b="0" i="0" u="none" strike="noStrike" cap="none" dirty="0">
                <a:solidFill>
                  <a:schemeClr val="dk1"/>
                </a:solidFill>
                <a:latin typeface="Arial"/>
                <a:ea typeface="Arial"/>
                <a:cs typeface="Arial"/>
                <a:sym typeface="Arial"/>
              </a:rPr>
            </a:br>
            <a:r>
              <a:rPr lang="en" sz="1100" b="0" i="0" u="none" strike="noStrike" cap="none" dirty="0">
                <a:solidFill>
                  <a:schemeClr val="dk1"/>
                </a:solidFill>
                <a:latin typeface="Arial"/>
                <a:ea typeface="Arial"/>
                <a:cs typeface="Arial"/>
                <a:sym typeface="Arial"/>
              </a:rPr>
              <a:t>There are currently 3800 active users, ~1900 of whom actively submit pressures.</a:t>
            </a: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 sz="1100" b="0" i="0" u="none" strike="noStrike" cap="none" dirty="0">
                <a:solidFill>
                  <a:schemeClr val="dk1"/>
                </a:solidFill>
                <a:latin typeface="Arial"/>
                <a:ea typeface="Arial"/>
                <a:cs typeface="Arial"/>
                <a:sym typeface="Arial"/>
              </a:rPr>
              <a:t>Few battery life complaints overall. Substantial effort was placed on optimizing power consumption without sacrificing accuracy and frequency of observations.</a:t>
            </a:r>
            <a:endParaRPr dirty="0"/>
          </a:p>
          <a:p>
            <a:pPr marL="0" marR="0" lvl="0" indent="0" algn="l" rtl="0">
              <a:spcBef>
                <a:spcPts val="0"/>
              </a:spcBef>
              <a:spcAft>
                <a:spcPts val="0"/>
              </a:spcAft>
              <a:buClr>
                <a:schemeClr val="dk1"/>
              </a:buClr>
              <a:buSzPts val="1100"/>
              <a:buFont typeface="Arial"/>
              <a:buNone/>
            </a:pPr>
            <a:r>
              <a:rPr lang="en" sz="1100" b="0" i="0" u="none" strike="noStrike" cap="none" dirty="0">
                <a:solidFill>
                  <a:schemeClr val="dk1"/>
                </a:solidFill>
                <a:latin typeface="Arial"/>
                <a:ea typeface="Arial"/>
                <a:cs typeface="Arial"/>
                <a:sym typeface="Arial"/>
              </a:rPr>
              <a:t>I lease 2 dedicated racks for 84$/month in total. All in all it costs me about 2.4 cents for every 1000 observation I collect. </a:t>
            </a:r>
            <a:endParaRPr dirty="0"/>
          </a:p>
          <a:p>
            <a:pPr marL="0" marR="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63ac001c12_0_196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63ac001c12_0_1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2794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Big issue remains: smartphone users are often above/below ground level or moving in a vehicle (e.g. car, train, bike, plane). </a:t>
            </a:r>
            <a:endParaRPr sz="1200">
              <a:solidFill>
                <a:schemeClr val="dk1"/>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GPS provides accurate horizontal location and poor vertical location. </a:t>
            </a:r>
            <a:endParaRPr sz="1200">
              <a:solidFill>
                <a:schemeClr val="dk1"/>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Rely on ground elevation from DEM as first guess for altimeter setting estimate. </a:t>
            </a:r>
            <a:endParaRPr sz="1200">
              <a:solidFill>
                <a:schemeClr val="dk1"/>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No practical way to estimate elevation AGL/BGL in-app.</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619fbe5f99_1_35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619fbe5f99_1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know pressure error is related to user behavior and we collect a wealth of data from the app.</a:t>
            </a:r>
            <a:endParaRPr/>
          </a:p>
          <a:p>
            <a:pPr marL="0" lvl="0" indent="0" algn="l" rtl="0">
              <a:spcBef>
                <a:spcPts val="0"/>
              </a:spcBef>
              <a:spcAft>
                <a:spcPts val="0"/>
              </a:spcAft>
              <a:buNone/>
            </a:pPr>
            <a:r>
              <a:rPr lang="en"/>
              <a:t>Can we leverage correlations between these ancillary features/variables and smartphone pressure errors to effectively predict smartphone pressure errors in advance.</a:t>
            </a:r>
            <a:endParaRPr/>
          </a:p>
          <a:p>
            <a:pPr marL="0" lvl="0" indent="0" algn="l" rtl="0">
              <a:spcBef>
                <a:spcPts val="0"/>
              </a:spcBef>
              <a:spcAft>
                <a:spcPts val="0"/>
              </a:spcAft>
              <a:buNone/>
            </a:pPr>
            <a:endParaRPr/>
          </a:p>
          <a:p>
            <a:pPr marL="0" lvl="0" indent="0" algn="l" rtl="0">
              <a:spcBef>
                <a:spcPts val="0"/>
              </a:spcBef>
              <a:spcAft>
                <a:spcPts val="0"/>
              </a:spcAft>
              <a:buNone/>
            </a:pPr>
            <a:r>
              <a:rPr lang="en"/>
              <a:t>How do we do this? We use an ensemble decision tree algorithm trained on smartphone sensor data to predict the difference between the smartphone pressure and the best estimate of the true pressure at the smartphone location (which is derived through OI of conventional surface data). This is done independently for each smartphone.</a:t>
            </a:r>
            <a:endParaRPr/>
          </a:p>
          <a:p>
            <a:pPr marL="0" lvl="0" indent="0" algn="l" rtl="0">
              <a:spcBef>
                <a:spcPts val="0"/>
              </a:spcBef>
              <a:spcAft>
                <a:spcPts val="0"/>
              </a:spcAft>
              <a:buNone/>
            </a:pPr>
            <a:endParaRPr/>
          </a:p>
          <a:p>
            <a:pPr marL="0" lvl="0" indent="0" algn="l" rtl="0">
              <a:spcBef>
                <a:spcPts val="0"/>
              </a:spcBef>
              <a:spcAft>
                <a:spcPts val="0"/>
              </a:spcAft>
              <a:buNone/>
            </a:pPr>
            <a:r>
              <a:rPr lang="en"/>
              <a:t>The training occurs over the course of a few months and predictions are made for the month after training is complete.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63ac001c12_0_19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3ac001c12_0_1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dirty="0"/>
              <a:t>For each smartphone, we predict the smartphone pressure error for the month after training is complete.</a:t>
            </a:r>
            <a:endParaRPr dirty="0"/>
          </a:p>
          <a:p>
            <a:pPr marL="0" lvl="0" indent="0" algn="l" rtl="0">
              <a:spcBef>
                <a:spcPts val="0"/>
              </a:spcBef>
              <a:spcAft>
                <a:spcPts val="0"/>
              </a:spcAft>
              <a:buNone/>
            </a:pPr>
            <a:r>
              <a:rPr lang="en" dirty="0"/>
              <a:t>These predictions are made by:</a:t>
            </a:r>
            <a:endParaRPr dirty="0"/>
          </a:p>
          <a:p>
            <a:pPr marL="457200" lvl="0" indent="-298450" algn="l" rtl="0">
              <a:spcBef>
                <a:spcPts val="0"/>
              </a:spcBef>
              <a:spcAft>
                <a:spcPts val="0"/>
              </a:spcAft>
              <a:buSzPts val="1100"/>
              <a:buAutoNum type="arabicParenR"/>
            </a:pPr>
            <a:r>
              <a:rPr lang="en" dirty="0"/>
              <a:t>Computing the average error during training </a:t>
            </a:r>
            <a:endParaRPr dirty="0"/>
          </a:p>
          <a:p>
            <a:pPr marL="457200" lvl="0" indent="-298450" algn="l" rtl="0">
              <a:spcBef>
                <a:spcPts val="0"/>
              </a:spcBef>
              <a:spcAft>
                <a:spcPts val="0"/>
              </a:spcAft>
              <a:buSzPts val="1100"/>
              <a:buAutoNum type="arabicParenR"/>
            </a:pPr>
            <a:r>
              <a:rPr lang="en" dirty="0"/>
              <a:t>Performing a multivariate linear regression </a:t>
            </a:r>
            <a:endParaRPr dirty="0"/>
          </a:p>
          <a:p>
            <a:pPr marL="457200" lvl="0" indent="-298450" algn="l" rtl="0">
              <a:spcBef>
                <a:spcPts val="0"/>
              </a:spcBef>
              <a:spcAft>
                <a:spcPts val="0"/>
              </a:spcAft>
              <a:buSzPts val="1100"/>
              <a:buAutoNum type="arabicParenR"/>
            </a:pPr>
            <a:r>
              <a:rPr lang="en" dirty="0"/>
              <a:t>Using decision tree algorithms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D</a:t>
            </a:r>
            <a:r>
              <a:rPr lang="en" dirty="0"/>
              <a:t>ecision tree algorithms perform well and are robust to outliers (random forests are less complex and so we used the random forest algorithm to predict smartphone pressure errors).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63ac001c12_0_200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63ac001c12_0_2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2794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Bias correction substantially reduces smartphone pressure error but not always. A small fraction of the time bias predictions actually increase smartphone pressure errors. Thus, some QC (spatial consistency check is required).</a:t>
            </a:r>
            <a:endParaRPr sz="1200">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486264855f_1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486264855f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dirty="0">
                <a:solidFill>
                  <a:schemeClr val="dk1"/>
                </a:solidFill>
                <a:highlight>
                  <a:schemeClr val="lt1"/>
                </a:highlight>
                <a:latin typeface="Times New Roman"/>
                <a:ea typeface="Times New Roman"/>
                <a:cs typeface="Times New Roman"/>
                <a:sym typeface="Times New Roman"/>
              </a:rPr>
              <a:t>Case study: Familiar scenario for operational forecasts in the U.S. Pacific Northwest. The domain was centered on Washington and Oregan State in the Pacific Northw</a:t>
            </a:r>
            <a:r>
              <a:rPr lang="en-US" sz="1800" dirty="0" err="1">
                <a:solidFill>
                  <a:schemeClr val="dk1"/>
                </a:solidFill>
                <a:highlight>
                  <a:schemeClr val="lt1"/>
                </a:highlight>
                <a:latin typeface="Times New Roman"/>
                <a:ea typeface="Times New Roman"/>
                <a:cs typeface="Times New Roman"/>
                <a:sym typeface="Times New Roman"/>
              </a:rPr>
              <a:t>est</a:t>
            </a:r>
            <a:r>
              <a:rPr lang="en-US" sz="1800" dirty="0">
                <a:solidFill>
                  <a:schemeClr val="dk1"/>
                </a:solidFill>
                <a:highlight>
                  <a:schemeClr val="lt1"/>
                </a:highlight>
                <a:latin typeface="Times New Roman"/>
                <a:ea typeface="Times New Roman"/>
                <a:cs typeface="Times New Roman"/>
                <a:sym typeface="Times New Roman"/>
              </a:rPr>
              <a:t> region of the U.S.</a:t>
            </a:r>
          </a:p>
          <a:p>
            <a:pPr marL="0" lvl="0" indent="0" algn="l" rtl="0">
              <a:spcBef>
                <a:spcPts val="0"/>
              </a:spcBef>
              <a:spcAft>
                <a:spcPts val="0"/>
              </a:spcAft>
              <a:buClr>
                <a:schemeClr val="dk1"/>
              </a:buClr>
              <a:buSzPts val="1100"/>
              <a:buFont typeface="Arial"/>
              <a:buNone/>
            </a:pPr>
            <a:r>
              <a:rPr lang="en-US" sz="1800" dirty="0">
                <a:solidFill>
                  <a:schemeClr val="dk1"/>
                </a:solidFill>
                <a:highlight>
                  <a:schemeClr val="lt1"/>
                </a:highlight>
                <a:latin typeface="Times New Roman"/>
                <a:ea typeface="Times New Roman"/>
                <a:cs typeface="Times New Roman"/>
                <a:sym typeface="Times New Roman"/>
              </a:rPr>
              <a:t>A 48 ensemble 4-km WRF simulation was initialized with analysis from the Rapid Refresh model and updated with boundary conditions from 1-hr Rapid Refresh model (RAP) forecasts emulating a real-time NWP system.</a:t>
            </a:r>
          </a:p>
          <a:p>
            <a:pPr marL="0" lvl="0" indent="0" algn="l" rtl="0">
              <a:spcBef>
                <a:spcPts val="0"/>
              </a:spcBef>
              <a:spcAft>
                <a:spcPts val="0"/>
              </a:spcAft>
              <a:buClr>
                <a:schemeClr val="dk1"/>
              </a:buClr>
              <a:buSzPts val="1100"/>
              <a:buFont typeface="Arial"/>
              <a:buNone/>
            </a:pPr>
            <a:r>
              <a:rPr lang="en" sz="1800" dirty="0">
                <a:solidFill>
                  <a:schemeClr val="dk1"/>
                </a:solidFill>
                <a:highlight>
                  <a:schemeClr val="lt1"/>
                </a:highlight>
                <a:latin typeface="Times New Roman"/>
                <a:ea typeface="Times New Roman"/>
                <a:cs typeface="Times New Roman"/>
                <a:sym typeface="Times New Roman"/>
              </a:rPr>
              <a:t> </a:t>
            </a:r>
            <a:endParaRPr sz="1050" dirty="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63ac001c12_0_20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63ac001c12_0_2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Time-series of RMSE for altimeter, 2-m temperature, and 2-m dewpoint for the 60-hr case study (left). Distribution of RMSE error difference from the CNTRL (no assimilation) is displayed on the right.</a:t>
            </a:r>
          </a:p>
          <a:p>
            <a:pPr marL="0" lvl="0" indent="0" algn="l" rtl="0">
              <a:spcBef>
                <a:spcPts val="0"/>
              </a:spcBef>
              <a:spcAft>
                <a:spcPts val="0"/>
              </a:spcAft>
              <a:buNone/>
            </a:pPr>
            <a:endParaRPr lang="en-US" dirty="0"/>
          </a:p>
          <a:p>
            <a:pPr marL="171450" lvl="0" indent="-171450" algn="l" rtl="0">
              <a:spcBef>
                <a:spcPts val="0"/>
              </a:spcBef>
              <a:spcAft>
                <a:spcPts val="0"/>
              </a:spcAft>
              <a:buFontTx/>
              <a:buChar char="-"/>
            </a:pPr>
            <a:r>
              <a:rPr lang="en-US" dirty="0"/>
              <a:t>Assimilating corrected and </a:t>
            </a:r>
            <a:r>
              <a:rPr lang="en-US" dirty="0" err="1"/>
              <a:t>QC’d</a:t>
            </a:r>
            <a:r>
              <a:rPr lang="en-US" dirty="0"/>
              <a:t> smartphone pressures consistently improved 1-hr cycled forecasts of altimeter setting, 2-m temperature, and 2-m dewpoint.</a:t>
            </a:r>
          </a:p>
          <a:p>
            <a:pPr marL="171450" lvl="0" indent="-171450" algn="l" rtl="0">
              <a:spcBef>
                <a:spcPts val="0"/>
              </a:spcBef>
              <a:spcAft>
                <a:spcPts val="0"/>
              </a:spcAft>
              <a:buFontTx/>
              <a:buChar char="-"/>
            </a:pPr>
            <a:r>
              <a:rPr lang="en-US" dirty="0"/>
              <a:t>Uncorrected smartphone pressures degrade 1-hr cycled forecast of 2-m dewpoint and provide no improvement to 1-hr forecasts of altimeter. Uncorrected smartphone pressure assimilation did improve 1-hr forecasts of 2-m temperatures; however, this result was a consequence of compensating biases. Uncorrected smartphone pressure assimilation induced anomalous pressure increments and commensurate temperature increments that happened to offset biases in the modelled 2-m temperature field.</a:t>
            </a:r>
          </a:p>
          <a:p>
            <a:pPr marL="171450" lvl="0" indent="-171450" algn="l" rtl="0">
              <a:spcBef>
                <a:spcPts val="0"/>
              </a:spcBef>
              <a:spcAft>
                <a:spcPts val="0"/>
              </a:spcAft>
              <a:buFontTx/>
              <a:buChar char="-"/>
            </a:pPr>
            <a:r>
              <a:rPr lang="en-US" dirty="0"/>
              <a:t>The assimilation of </a:t>
            </a:r>
            <a:r>
              <a:rPr lang="en-US" dirty="0" err="1"/>
              <a:t>mesonets</a:t>
            </a:r>
            <a:r>
              <a:rPr lang="en-US" dirty="0"/>
              <a:t> (citizen weather </a:t>
            </a:r>
            <a:r>
              <a:rPr lang="en-US" dirty="0" err="1"/>
              <a:t>obs</a:t>
            </a:r>
            <a:r>
              <a:rPr lang="en-US" dirty="0"/>
              <a:t>, state/local government </a:t>
            </a:r>
            <a:r>
              <a:rPr lang="en-US" dirty="0" err="1"/>
              <a:t>mesonets</a:t>
            </a:r>
            <a:r>
              <a:rPr lang="en-US" dirty="0"/>
              <a:t>) consistently improved 1-hr forecasts of altimeter, 2-m temperature, and 2-m dewpoint to the same degree as smartphone pressure assimilation (corrected).</a:t>
            </a:r>
          </a:p>
          <a:p>
            <a:pPr marL="171450" lvl="0" indent="-171450" algn="l" rtl="0">
              <a:spcBef>
                <a:spcPts val="0"/>
              </a:spcBef>
              <a:spcAft>
                <a:spcPts val="0"/>
              </a:spcAft>
              <a:buFontTx/>
              <a:buChar char="-"/>
            </a:pPr>
            <a:r>
              <a:rPr lang="en-US" dirty="0"/>
              <a:t>Verification was performed with METAR (airport observations). The assimilation of METAR observations was thus not independent of the verification and is shown only to demonstrate the </a:t>
            </a:r>
            <a:r>
              <a:rPr lang="en-US" dirty="0" err="1"/>
              <a:t>EnkF</a:t>
            </a:r>
            <a:r>
              <a:rPr lang="en-US" dirty="0"/>
              <a:t> is working as expected (if you assimilate </a:t>
            </a:r>
            <a:r>
              <a:rPr lang="en-US" dirty="0" err="1"/>
              <a:t>obs</a:t>
            </a:r>
            <a:r>
              <a:rPr lang="en-US" dirty="0"/>
              <a:t> and then verify using the same set of </a:t>
            </a:r>
            <a:r>
              <a:rPr lang="en-US" dirty="0" err="1"/>
              <a:t>obs</a:t>
            </a:r>
            <a:r>
              <a:rPr lang="en-US" dirty="0"/>
              <a:t> you assimilated you should expect the analysis/forecast to be better… which is what we see) This is  sanity check of sorts.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63ac001c12_0_2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63ac001c12_0_2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Summary of lessons learned from </a:t>
            </a:r>
            <a:r>
              <a:rPr lang="en-US" dirty="0" err="1"/>
              <a:t>uWx</a:t>
            </a:r>
            <a:r>
              <a:rPr lang="en-US" dirty="0"/>
              <a:t> app</a:t>
            </a:r>
          </a:p>
          <a:p>
            <a:pPr marL="0" lvl="0" indent="0" algn="l" rtl="0">
              <a:spcBef>
                <a:spcPts val="0"/>
              </a:spcBef>
              <a:spcAft>
                <a:spcPts val="0"/>
              </a:spcAft>
              <a:buNone/>
            </a:pPr>
            <a:endParaRPr lang="en-US" dirty="0"/>
          </a:p>
          <a:p>
            <a:pPr marL="171450" lvl="0" indent="-171450" algn="l" rtl="0">
              <a:spcBef>
                <a:spcPts val="0"/>
              </a:spcBef>
              <a:spcAft>
                <a:spcPts val="0"/>
              </a:spcAft>
              <a:buFontTx/>
              <a:buChar char="-"/>
            </a:pPr>
            <a:r>
              <a:rPr lang="en-US" dirty="0"/>
              <a:t>Smartphone pressure errors can be predicted using solely sensor data from each smartphone, which means that smartphone pressures can be corrected in real-time independently (without having to rely on data from conventional in-situ networks or model analyses).</a:t>
            </a:r>
          </a:p>
          <a:p>
            <a:pPr marL="171450" lvl="0" indent="-171450" algn="l" rtl="0">
              <a:spcBef>
                <a:spcPts val="0"/>
              </a:spcBef>
              <a:spcAft>
                <a:spcPts val="0"/>
              </a:spcAft>
              <a:buFontTx/>
              <a:buChar char="-"/>
            </a:pPr>
            <a:r>
              <a:rPr lang="en-US" dirty="0"/>
              <a:t>One case study presented here demonstrated the potential of smartphone pressures to improve short-term forecasts</a:t>
            </a:r>
          </a:p>
          <a:p>
            <a:pPr marL="171450" lvl="0" indent="-171450" algn="l" rtl="0">
              <a:spcBef>
                <a:spcPts val="0"/>
              </a:spcBef>
              <a:spcAft>
                <a:spcPts val="0"/>
              </a:spcAft>
              <a:buFontTx/>
              <a:buChar char="-"/>
            </a:pPr>
            <a:endParaRPr lang="en-US" dirty="0"/>
          </a:p>
          <a:p>
            <a:pPr marL="0" lvl="0" indent="0" algn="l" rtl="0">
              <a:spcBef>
                <a:spcPts val="0"/>
              </a:spcBef>
              <a:spcAft>
                <a:spcPts val="0"/>
              </a:spcAft>
              <a:buFontTx/>
              <a:buNone/>
            </a:pPr>
            <a:r>
              <a:rPr lang="en-US" dirty="0"/>
              <a:t>Two big caveats:</a:t>
            </a:r>
          </a:p>
          <a:p>
            <a:pPr marL="171450" lvl="0" indent="-171450" algn="l" rtl="0">
              <a:spcBef>
                <a:spcPts val="0"/>
              </a:spcBef>
              <a:spcAft>
                <a:spcPts val="0"/>
              </a:spcAft>
              <a:buFontTx/>
              <a:buChar char="-"/>
            </a:pPr>
            <a:r>
              <a:rPr lang="en-US" dirty="0"/>
              <a:t>Only looked at a few case-studies in McNicholas and Mass (2018b). Not clear whether these results are applicable in other parts of the U.S. or globe. Furthermore, only a few thousand smartphones were used. </a:t>
            </a:r>
          </a:p>
          <a:p>
            <a:pPr marL="171450" lvl="0" indent="-171450" algn="l" rtl="0">
              <a:spcBef>
                <a:spcPts val="0"/>
              </a:spcBef>
              <a:spcAft>
                <a:spcPts val="0"/>
              </a:spcAft>
              <a:buFontTx/>
              <a:buChar char="-"/>
            </a:pPr>
            <a:r>
              <a:rPr lang="en-US" dirty="0"/>
              <a:t>Would the bias-correction and QC methodology scale to work for millions of smartphones?</a:t>
            </a:r>
          </a:p>
          <a:p>
            <a:pPr marL="0" lvl="0" indent="0" algn="l" rtl="0">
              <a:spcBef>
                <a:spcPts val="0"/>
              </a:spcBef>
              <a:spcAft>
                <a:spcPts val="0"/>
              </a:spcAft>
              <a:buFontTx/>
              <a:buNone/>
            </a:pPr>
            <a:endParaRPr lang="en-US" dirty="0"/>
          </a:p>
          <a:p>
            <a:pPr marL="0" lvl="0" indent="0" algn="l" rtl="0">
              <a:spcBef>
                <a:spcPts val="0"/>
              </a:spcBef>
              <a:spcAft>
                <a:spcPts val="0"/>
              </a:spcAft>
              <a:buFontTx/>
              <a:buNone/>
            </a:pPr>
            <a:r>
              <a:rPr lang="en-US" dirty="0"/>
              <a:t>To view additional (non-public / unpublished) slides discussing the application of bias-correction and QC techniques to a much larger smartphone pressure dataset, please contact the presenter at: cmcnich@uw.edu.</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486264855f_1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486264855f_1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6390191966_0_4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6390191966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SKYWARN is a volunteer program with between 350,000 and 400,000 trained severe weather spotters. Reports are submitted to NWS via social media, phone, email, or the spotter network (online community).</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dirty="0">
                <a:solidFill>
                  <a:schemeClr val="dk1"/>
                </a:solidFill>
                <a:latin typeface="Times New Roman"/>
                <a:ea typeface="Times New Roman"/>
                <a:cs typeface="Times New Roman"/>
                <a:sym typeface="Times New Roman"/>
              </a:rPr>
              <a:t>These volunteers help keep their local communities safe by providing timely and accurate reports of severe weather to the National Weather Service.</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dirty="0">
                <a:solidFill>
                  <a:srgbClr val="212121"/>
                </a:solidFill>
                <a:highlight>
                  <a:srgbClr val="FFFFFF"/>
                </a:highlight>
                <a:latin typeface="Times New Roman"/>
                <a:ea typeface="Times New Roman"/>
                <a:cs typeface="Times New Roman"/>
                <a:sym typeface="Times New Roman"/>
              </a:rPr>
              <a:t>Spotters are concerned citizens, amateur radio operators, truck drivers, mariners, airplane pilots, emergency management personnel, and public safety officials who volunteer their time and energy to report on hazardous weather impacting their community</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dirty="0">
                <a:solidFill>
                  <a:schemeClr val="dk1"/>
                </a:solidFill>
                <a:latin typeface="Times New Roman"/>
                <a:ea typeface="Times New Roman"/>
                <a:cs typeface="Times New Roman"/>
                <a:sym typeface="Times New Roman"/>
              </a:rPr>
              <a:t>The program started in the 1970s. The information provided by SKYWARN spotters has helped the NWS issue more timely and accurate warnings for tornadoes, severe thunderstorms and flash floods. </a:t>
            </a:r>
            <a:endParaRPr sz="1200" dirty="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Times New Roman"/>
                <a:ea typeface="Times New Roman"/>
                <a:cs typeface="Times New Roman"/>
                <a:sym typeface="Times New Roman"/>
              </a:rPr>
              <a:t>SKYWARN storm spotters are citizens who form the nation's first line of defense against severe weather.</a:t>
            </a:r>
            <a:endParaRPr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6390191966_1_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6390191966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solidFill>
                  <a:srgbClr val="212121"/>
                </a:solidFill>
                <a:highlight>
                  <a:srgbClr val="FFFFFF"/>
                </a:highlight>
                <a:latin typeface="Roboto"/>
                <a:ea typeface="Roboto"/>
                <a:cs typeface="Roboto"/>
                <a:sym typeface="Roboto"/>
              </a:rPr>
              <a:t>The Cooperative Observer Program (Coop) was initiated by an act of Congress in 1890.</a:t>
            </a:r>
            <a:endParaRPr sz="1300">
              <a:solidFill>
                <a:srgbClr val="212121"/>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 sz="1300">
                <a:solidFill>
                  <a:srgbClr val="212121"/>
                </a:solidFill>
                <a:highlight>
                  <a:srgbClr val="FFFFFF"/>
                </a:highlight>
                <a:latin typeface="Roboto"/>
                <a:ea typeface="Roboto"/>
                <a:cs typeface="Roboto"/>
                <a:sym typeface="Roboto"/>
              </a:rPr>
              <a:t>It provides daily meteorological observations of min/max precipitation, snowfall and temperature to support weather forecasting, warning and public service purposes.</a:t>
            </a:r>
            <a:endParaRPr sz="1300">
              <a:solidFill>
                <a:srgbClr val="212121"/>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 sz="1300">
                <a:solidFill>
                  <a:srgbClr val="212121"/>
                </a:solidFill>
                <a:highlight>
                  <a:srgbClr val="FFFFFF"/>
                </a:highlight>
                <a:latin typeface="Roboto"/>
                <a:ea typeface="Roboto"/>
                <a:cs typeface="Roboto"/>
                <a:sym typeface="Roboto"/>
              </a:rPr>
              <a:t>The program has nearly 10,000 volunteers that contribute to daily measurements in a variety of locales.</a:t>
            </a:r>
            <a:endParaRPr sz="1300">
              <a:solidFill>
                <a:srgbClr val="212121"/>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 sz="1300">
                <a:solidFill>
                  <a:srgbClr val="212121"/>
                </a:solidFill>
                <a:highlight>
                  <a:srgbClr val="FFFFFF"/>
                </a:highlight>
                <a:latin typeface="Roboto"/>
                <a:ea typeface="Roboto"/>
                <a:cs typeface="Roboto"/>
                <a:sym typeface="Roboto"/>
              </a:rPr>
              <a:t>The NWS supports Coop through the selection of observation locations, the recruitment and training of observers, the installation of equipment, as well as maintenance, collection and disbursement of data with the help of NCDC.</a:t>
            </a:r>
            <a:endParaRPr sz="1300">
              <a:solidFill>
                <a:srgbClr val="212121"/>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300">
              <a:solidFill>
                <a:srgbClr val="212121"/>
              </a:solidFill>
              <a:highlight>
                <a:srgbClr val="FFFFFF"/>
              </a:highlight>
              <a:latin typeface="Roboto"/>
              <a:ea typeface="Roboto"/>
              <a:cs typeface="Roboto"/>
              <a:sym typeface="Robo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6390191966_0_3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639019196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highlight>
                  <a:srgbClr val="FFFFFF"/>
                </a:highlight>
                <a:latin typeface="Times New Roman"/>
                <a:ea typeface="Times New Roman"/>
                <a:cs typeface="Times New Roman"/>
                <a:sym typeface="Times New Roman"/>
              </a:rPr>
              <a:t>CoCoRaHS is a grassroots volunteer network of backyard weather observers of all ages and backgrounds working together to measure and map precipitation (rain, hail and snow) in their local communities.</a:t>
            </a:r>
            <a:endParaRPr sz="1200">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a:highlight>
                  <a:srgbClr val="FFFFFF"/>
                </a:highlight>
                <a:latin typeface="Times New Roman"/>
                <a:ea typeface="Times New Roman"/>
                <a:cs typeface="Times New Roman"/>
                <a:sym typeface="Times New Roman"/>
              </a:rPr>
              <a:t>Active in all 50 states CoCoRaHS includes over 20,000 volunteers whose measurements contribute to daily precipitation maps published by the national weather service.</a:t>
            </a:r>
            <a:endParaRPr sz="1200">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6390191966_1_3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6390191966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Times New Roman"/>
                <a:ea typeface="Times New Roman"/>
                <a:cs typeface="Times New Roman"/>
                <a:sym typeface="Times New Roman"/>
              </a:rPr>
              <a:t>Citizen Weather Observer Program (CWOP) is a network of privately owned electronic </a:t>
            </a:r>
            <a:r>
              <a:rPr lang="en" sz="1200">
                <a:uFill>
                  <a:noFill/>
                </a:uFill>
                <a:latin typeface="Times New Roman"/>
                <a:ea typeface="Times New Roman"/>
                <a:cs typeface="Times New Roman"/>
                <a:sym typeface="Times New Roman"/>
                <a:hlinkClick r:id="rId3"/>
              </a:rPr>
              <a:t>weather stations</a:t>
            </a:r>
            <a:r>
              <a:rPr lang="en" sz="1200">
                <a:latin typeface="Times New Roman"/>
                <a:ea typeface="Times New Roman"/>
                <a:cs typeface="Times New Roman"/>
                <a:sym typeface="Times New Roman"/>
              </a:rPr>
              <a:t> concentrated in the United States but also located in over 150 countries. </a:t>
            </a: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a:latin typeface="Times New Roman"/>
                <a:ea typeface="Times New Roman"/>
                <a:cs typeface="Times New Roman"/>
                <a:sym typeface="Times New Roman"/>
              </a:rPr>
              <a:t>Network participation allows volunteers with computerized weather stations to send automated surface weather observations to the </a:t>
            </a:r>
            <a:r>
              <a:rPr lang="en" sz="1200">
                <a:uFill>
                  <a:noFill/>
                </a:uFill>
                <a:latin typeface="Times New Roman"/>
                <a:ea typeface="Times New Roman"/>
                <a:cs typeface="Times New Roman"/>
                <a:sym typeface="Times New Roman"/>
                <a:hlinkClick r:id="rId4"/>
              </a:rPr>
              <a:t>National Weather Service</a:t>
            </a:r>
            <a:r>
              <a:rPr lang="en" sz="1200">
                <a:latin typeface="Times New Roman"/>
                <a:ea typeface="Times New Roman"/>
                <a:cs typeface="Times New Roman"/>
                <a:sym typeface="Times New Roman"/>
              </a:rPr>
              <a:t> (NWS) by way of the Meteorological Assimilation Data Ingest System (MADIS).</a:t>
            </a:r>
            <a:endParaRPr sz="1200">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19fbe5f99_1_4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619fbe5f99_1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Times New Roman"/>
                <a:ea typeface="Times New Roman"/>
                <a:cs typeface="Times New Roman"/>
                <a:sym typeface="Times New Roman"/>
              </a:rPr>
              <a:t>CWOP observations are actively assimilated by the High Resolution Rapid Refresh model (HRRR) - (WRF ARW Core), </a:t>
            </a:r>
            <a:r>
              <a:rPr lang="en" sz="1200" dirty="0">
                <a:solidFill>
                  <a:schemeClr val="dk1"/>
                </a:solidFill>
                <a:highlight>
                  <a:srgbClr val="FFFFFF"/>
                </a:highlight>
                <a:latin typeface="Times New Roman"/>
                <a:ea typeface="Times New Roman"/>
                <a:cs typeface="Times New Roman"/>
                <a:sym typeface="Times New Roman"/>
              </a:rPr>
              <a:t>a real-time 3-km resolution, hourly updated, cloud-resolving, convection-allowing atmospheric model.</a:t>
            </a:r>
            <a:endParaRPr sz="1200" dirty="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6390191966_0_2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639019196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Using the free mPING app, anyone can submit a weather observation anonymously. mPING data is used to verify precipitation forecasts, predict ground icing for road maintenance and aviation operations, and predict the potential for in-flight icing. NWS forecast offices display the data and have used the reports to fine-tune their forecasts.</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6390191966_1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6390191966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solidFill>
                  <a:schemeClr val="dk1"/>
                </a:solidFill>
              </a:rPr>
              <a:t>Beginning in 2012, pressure sensors were introduced to smartphones. Soon after several private companies began to collect and share these observations with the University of Washington amongst others.</a:t>
            </a: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 dirty="0">
                <a:solidFill>
                  <a:schemeClr val="dk1"/>
                </a:solidFill>
              </a:rPr>
              <a:t>The potential utility of crowdsourced smartphone pressure observations from networks such as PressureNet and Opensignal were outlined in a BAMS article by Mass and Madaus (2014). They performed some limited experiments, including smartphone pressures into the realtime EnKF system at UW finding improvements in 3-h QPF forecasts during a single convective case in Washington State.</a:t>
            </a: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63ac001c12_0_14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63ac001c12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solidFill>
                  <a:schemeClr val="dk1"/>
                </a:solidFill>
              </a:rPr>
              <a:t>This pyramid represents a hierarchy of citizen science. The foundation of the pyramid (Level1 ) is the most basic form of citizen science (crowdsourcing) whereby citizens contribute to sensing typically via the internet/passively. Smartphone pressure observations fall under this category.</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 dirty="0">
                <a:solidFill>
                  <a:schemeClr val="dk1"/>
                </a:solidFill>
              </a:rPr>
              <a:t>Higher up the chain we have Level 2. At this level of engagement citizens contribute and interpret data (for example think of the mPing app - where citizens classify and submit precipitation type and intensity).</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 dirty="0">
                <a:solidFill>
                  <a:schemeClr val="dk1"/>
                </a:solidFill>
              </a:rPr>
              <a:t>Lastly, at the top of the pyramid we have Level 3. This level requires the most engagement of citizens who, at the stage, are active participants in data collection and even problem definition. An example of citizen science at this level is the SKYWARN program… in which citizens require training to identify and report developing severe weather phenomena. </a:t>
            </a:r>
            <a:endParaRPr dirty="0">
              <a:solidFill>
                <a:schemeClr val="dk1"/>
              </a:solidFill>
            </a:endParaRPr>
          </a:p>
          <a:p>
            <a:pPr marL="0" lvl="0" indent="0" algn="l" rtl="0">
              <a:lnSpc>
                <a:spcPct val="115000"/>
              </a:lnSpc>
              <a:spcBef>
                <a:spcPts val="0"/>
              </a:spcBef>
              <a:spcAft>
                <a:spcPts val="0"/>
              </a:spcAft>
              <a:buNone/>
            </a:pPr>
            <a:r>
              <a:rPr lang="en" dirty="0">
                <a:solidFill>
                  <a:schemeClr val="dk1"/>
                </a:solidFill>
              </a:rPr>
              <a:t> </a:t>
            </a: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lt1"/>
        </a:solidFill>
        <a:effectLst/>
      </p:bgPr>
    </p:bg>
    <p:spTree>
      <p:nvGrpSpPr>
        <p:cNvPr id="1" name="Shape 14"/>
        <p:cNvGrpSpPr/>
        <p:nvPr/>
      </p:nvGrpSpPr>
      <p:grpSpPr>
        <a:xfrm>
          <a:off x="0" y="0"/>
          <a:ext cx="0" cy="0"/>
          <a:chOff x="0" y="0"/>
          <a:chExt cx="0" cy="0"/>
        </a:xfrm>
      </p:grpSpPr>
      <p:sp>
        <p:nvSpPr>
          <p:cNvPr id="15" name="Google Shape;15;p2"/>
          <p:cNvSpPr/>
          <p:nvPr/>
        </p:nvSpPr>
        <p:spPr>
          <a:xfrm>
            <a:off x="1" y="6400800"/>
            <a:ext cx="9144000" cy="4572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 name="Google Shape;16;p2"/>
          <p:cNvSpPr/>
          <p:nvPr/>
        </p:nvSpPr>
        <p:spPr>
          <a:xfrm>
            <a:off x="1" y="6334316"/>
            <a:ext cx="9144000" cy="663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822960" y="758952"/>
            <a:ext cx="7543800" cy="3566100"/>
          </a:xfrm>
          <a:prstGeom prst="rect">
            <a:avLst/>
          </a:prstGeom>
          <a:noFill/>
          <a:ln>
            <a:noFill/>
          </a:ln>
        </p:spPr>
        <p:txBody>
          <a:bodyPr spcFirstLastPara="1" wrap="square" lIns="68575" tIns="68575" rIns="68575" bIns="68575" anchor="b" anchorCtr="0">
            <a:noAutofit/>
          </a:bodyPr>
          <a:lstStyle>
            <a:lvl1pPr marL="0" marR="0" lvl="0" indent="0" algn="l" rtl="0">
              <a:lnSpc>
                <a:spcPct val="85000"/>
              </a:lnSpc>
              <a:spcBef>
                <a:spcPts val="0"/>
              </a:spcBef>
              <a:spcAft>
                <a:spcPts val="0"/>
              </a:spcAft>
              <a:buClr>
                <a:srgbClr val="262626"/>
              </a:buClr>
              <a:buSzPts val="1100"/>
              <a:buFont typeface="Calibri"/>
              <a:buNone/>
              <a:defRPr/>
            </a:lvl1pPr>
            <a:lvl2pPr marL="0" marR="0" lvl="1" indent="-69850" algn="l" rtl="0">
              <a:spcBef>
                <a:spcPts val="0"/>
              </a:spcBef>
              <a:spcAft>
                <a:spcPts val="0"/>
              </a:spcAft>
              <a:buSzPts val="1100"/>
              <a:buChar char="○"/>
              <a:defRPr/>
            </a:lvl2pPr>
            <a:lvl3pPr marL="0" marR="0" lvl="2" indent="-69850" algn="l" rtl="0">
              <a:spcBef>
                <a:spcPts val="0"/>
              </a:spcBef>
              <a:spcAft>
                <a:spcPts val="0"/>
              </a:spcAft>
              <a:buSzPts val="1100"/>
              <a:buChar char="■"/>
              <a:defRPr/>
            </a:lvl3pPr>
            <a:lvl4pPr marL="0" marR="0" lvl="3" indent="-69850" algn="l" rtl="0">
              <a:spcBef>
                <a:spcPts val="0"/>
              </a:spcBef>
              <a:spcAft>
                <a:spcPts val="0"/>
              </a:spcAft>
              <a:buSzPts val="1100"/>
              <a:buChar char="●"/>
              <a:defRPr/>
            </a:lvl4pPr>
            <a:lvl5pPr marL="0" marR="0" lvl="4" indent="-69850" algn="l" rtl="0">
              <a:spcBef>
                <a:spcPts val="0"/>
              </a:spcBef>
              <a:spcAft>
                <a:spcPts val="0"/>
              </a:spcAft>
              <a:buSzPts val="1100"/>
              <a:buChar char="○"/>
              <a:defRPr/>
            </a:lvl5pPr>
            <a:lvl6pPr marL="0" marR="0" lvl="5" indent="-69850" algn="l" rtl="0">
              <a:spcBef>
                <a:spcPts val="0"/>
              </a:spcBef>
              <a:spcAft>
                <a:spcPts val="0"/>
              </a:spcAft>
              <a:buSzPts val="1100"/>
              <a:buChar char="■"/>
              <a:defRPr/>
            </a:lvl6pPr>
            <a:lvl7pPr marL="0" marR="0" lvl="6" indent="-69850" algn="l" rtl="0">
              <a:spcBef>
                <a:spcPts val="0"/>
              </a:spcBef>
              <a:spcAft>
                <a:spcPts val="0"/>
              </a:spcAft>
              <a:buSzPts val="1100"/>
              <a:buChar char="●"/>
              <a:defRPr/>
            </a:lvl7pPr>
            <a:lvl8pPr marL="0" marR="0" lvl="7" indent="-69850" algn="l" rtl="0">
              <a:spcBef>
                <a:spcPts val="0"/>
              </a:spcBef>
              <a:spcAft>
                <a:spcPts val="0"/>
              </a:spcAft>
              <a:buSzPts val="1100"/>
              <a:buChar char="○"/>
              <a:defRPr/>
            </a:lvl8pPr>
            <a:lvl9pPr marL="0" marR="0" lvl="8" indent="-69850" algn="l" rtl="0">
              <a:spcBef>
                <a:spcPts val="0"/>
              </a:spcBef>
              <a:spcAft>
                <a:spcPts val="0"/>
              </a:spcAft>
              <a:buSzPts val="1100"/>
              <a:buChar char="■"/>
              <a:defRPr/>
            </a:lvl9pPr>
          </a:lstStyle>
          <a:p>
            <a:endParaRPr/>
          </a:p>
        </p:txBody>
      </p:sp>
      <p:sp>
        <p:nvSpPr>
          <p:cNvPr id="18" name="Google Shape;18;p2"/>
          <p:cNvSpPr txBox="1">
            <a:spLocks noGrp="1"/>
          </p:cNvSpPr>
          <p:nvPr>
            <p:ph type="subTitle" idx="1"/>
          </p:nvPr>
        </p:nvSpPr>
        <p:spPr>
          <a:xfrm>
            <a:off x="825038" y="4455621"/>
            <a:ext cx="7543800" cy="1143300"/>
          </a:xfrm>
          <a:prstGeom prst="rect">
            <a:avLst/>
          </a:prstGeom>
          <a:noFill/>
          <a:ln>
            <a:noFill/>
          </a:ln>
        </p:spPr>
        <p:txBody>
          <a:bodyPr spcFirstLastPara="1" wrap="square" lIns="68575" tIns="68575" rIns="68575" bIns="68575" anchor="t" anchorCtr="0">
            <a:noAutofit/>
          </a:bodyPr>
          <a:lstStyle>
            <a:lvl1pPr marL="0" marR="0" lvl="0" indent="0" algn="l" rtl="0">
              <a:lnSpc>
                <a:spcPct val="90000"/>
              </a:lnSpc>
              <a:spcBef>
                <a:spcPts val="900"/>
              </a:spcBef>
              <a:spcAft>
                <a:spcPts val="0"/>
              </a:spcAft>
              <a:buClr>
                <a:schemeClr val="accent1"/>
              </a:buClr>
              <a:buSzPts val="1100"/>
              <a:buFont typeface="Calibri"/>
              <a:buNone/>
              <a:defRPr/>
            </a:lvl1pPr>
            <a:lvl2pPr marL="342900" marR="0" lvl="1" indent="0" algn="ctr" rtl="0">
              <a:lnSpc>
                <a:spcPct val="90000"/>
              </a:lnSpc>
              <a:spcBef>
                <a:spcPts val="200"/>
              </a:spcBef>
              <a:spcAft>
                <a:spcPts val="0"/>
              </a:spcAft>
              <a:buClr>
                <a:schemeClr val="accent1"/>
              </a:buClr>
              <a:buSzPts val="1100"/>
              <a:buFont typeface="Calibri"/>
              <a:buNone/>
              <a:defRPr/>
            </a:lvl2pPr>
            <a:lvl3pPr marL="685800" marR="0" lvl="2" indent="0" algn="ctr" rtl="0">
              <a:lnSpc>
                <a:spcPct val="90000"/>
              </a:lnSpc>
              <a:spcBef>
                <a:spcPts val="300"/>
              </a:spcBef>
              <a:spcAft>
                <a:spcPts val="0"/>
              </a:spcAft>
              <a:buClr>
                <a:schemeClr val="accent1"/>
              </a:buClr>
              <a:buSzPts val="1100"/>
              <a:buFont typeface="Calibri"/>
              <a:buNone/>
              <a:defRPr/>
            </a:lvl3pPr>
            <a:lvl4pPr marL="1028700" marR="0" lvl="3" indent="0" algn="ctr" rtl="0">
              <a:lnSpc>
                <a:spcPct val="90000"/>
              </a:lnSpc>
              <a:spcBef>
                <a:spcPts val="300"/>
              </a:spcBef>
              <a:spcAft>
                <a:spcPts val="0"/>
              </a:spcAft>
              <a:buClr>
                <a:schemeClr val="accent1"/>
              </a:buClr>
              <a:buSzPts val="1100"/>
              <a:buFont typeface="Calibri"/>
              <a:buNone/>
              <a:defRPr/>
            </a:lvl4pPr>
            <a:lvl5pPr marL="1371600" marR="0" lvl="4" indent="0" algn="ctr" rtl="0">
              <a:lnSpc>
                <a:spcPct val="90000"/>
              </a:lnSpc>
              <a:spcBef>
                <a:spcPts val="300"/>
              </a:spcBef>
              <a:spcAft>
                <a:spcPts val="0"/>
              </a:spcAft>
              <a:buClr>
                <a:schemeClr val="accent1"/>
              </a:buClr>
              <a:buSzPts val="1100"/>
              <a:buFont typeface="Calibri"/>
              <a:buNone/>
              <a:defRPr/>
            </a:lvl5pPr>
            <a:lvl6pPr marL="1714500" marR="0" lvl="5" indent="0" algn="ctr" rtl="0">
              <a:lnSpc>
                <a:spcPct val="90000"/>
              </a:lnSpc>
              <a:spcBef>
                <a:spcPts val="300"/>
              </a:spcBef>
              <a:spcAft>
                <a:spcPts val="0"/>
              </a:spcAft>
              <a:buClr>
                <a:schemeClr val="accent1"/>
              </a:buClr>
              <a:buSzPts val="1100"/>
              <a:buFont typeface="Calibri"/>
              <a:buNone/>
              <a:defRPr/>
            </a:lvl6pPr>
            <a:lvl7pPr marL="2057400" marR="0" lvl="6" indent="0" algn="ctr" rtl="0">
              <a:lnSpc>
                <a:spcPct val="90000"/>
              </a:lnSpc>
              <a:spcBef>
                <a:spcPts val="300"/>
              </a:spcBef>
              <a:spcAft>
                <a:spcPts val="0"/>
              </a:spcAft>
              <a:buClr>
                <a:schemeClr val="accent1"/>
              </a:buClr>
              <a:buSzPts val="1100"/>
              <a:buFont typeface="Calibri"/>
              <a:buNone/>
              <a:defRPr/>
            </a:lvl7pPr>
            <a:lvl8pPr marL="2400300" marR="0" lvl="7" indent="0" algn="ctr" rtl="0">
              <a:lnSpc>
                <a:spcPct val="90000"/>
              </a:lnSpc>
              <a:spcBef>
                <a:spcPts val="300"/>
              </a:spcBef>
              <a:spcAft>
                <a:spcPts val="0"/>
              </a:spcAft>
              <a:buClr>
                <a:schemeClr val="accent1"/>
              </a:buClr>
              <a:buSzPts val="1100"/>
              <a:buFont typeface="Calibri"/>
              <a:buNone/>
              <a:defRPr/>
            </a:lvl8pPr>
            <a:lvl9pPr marL="2743200" marR="0" lvl="8" indent="0" algn="ctr" rtl="0">
              <a:lnSpc>
                <a:spcPct val="90000"/>
              </a:lnSpc>
              <a:spcBef>
                <a:spcPts val="300"/>
              </a:spcBef>
              <a:spcAft>
                <a:spcPts val="300"/>
              </a:spcAft>
              <a:buClr>
                <a:schemeClr val="accent1"/>
              </a:buClr>
              <a:buSzPts val="1100"/>
              <a:buFont typeface="Calibri"/>
              <a:buNone/>
              <a:defRPr/>
            </a:lvl9pPr>
          </a:lstStyle>
          <a:p>
            <a:endParaRPr/>
          </a:p>
        </p:txBody>
      </p:sp>
      <p:sp>
        <p:nvSpPr>
          <p:cNvPr id="19" name="Google Shape;19;p2"/>
          <p:cNvSpPr txBox="1">
            <a:spLocks noGrp="1"/>
          </p:cNvSpPr>
          <p:nvPr>
            <p:ph type="dt" idx="10"/>
          </p:nvPr>
        </p:nvSpPr>
        <p:spPr>
          <a:xfrm>
            <a:off x="822960" y="6459785"/>
            <a:ext cx="1854300" cy="365100"/>
          </a:xfrm>
          <a:prstGeom prst="rect">
            <a:avLst/>
          </a:prstGeom>
          <a:noFill/>
          <a:ln>
            <a:noFill/>
          </a:ln>
        </p:spPr>
        <p:txBody>
          <a:bodyPr spcFirstLastPara="1" wrap="square" lIns="68575" tIns="68575" rIns="68575" bIns="68575" anchor="ctr" anchorCtr="0">
            <a:noAutofit/>
          </a:bodyPr>
          <a:lstStyle>
            <a:lvl1pPr marL="0" marR="0" lvl="0" indent="-69850" algn="l"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20" name="Google Shape;20;p2"/>
          <p:cNvSpPr txBox="1">
            <a:spLocks noGrp="1"/>
          </p:cNvSpPr>
          <p:nvPr>
            <p:ph type="ftr" idx="11"/>
          </p:nvPr>
        </p:nvSpPr>
        <p:spPr>
          <a:xfrm>
            <a:off x="2764639" y="6459785"/>
            <a:ext cx="3617100" cy="365100"/>
          </a:xfrm>
          <a:prstGeom prst="rect">
            <a:avLst/>
          </a:prstGeom>
          <a:noFill/>
          <a:ln>
            <a:noFill/>
          </a:ln>
        </p:spPr>
        <p:txBody>
          <a:bodyPr spcFirstLastPara="1" wrap="square" lIns="68575" tIns="68575" rIns="68575" bIns="68575" anchor="ctr" anchorCtr="0">
            <a:noAutofit/>
          </a:bodyPr>
          <a:lstStyle>
            <a:lvl1pPr marL="0" marR="0" lvl="0" indent="-69850" algn="ctr"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21" name="Google Shape;21;p2"/>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22" name="Google Shape;22;p2"/>
          <p:cNvCxnSpPr/>
          <p:nvPr/>
        </p:nvCxnSpPr>
        <p:spPr>
          <a:xfrm>
            <a:off x="905744" y="4343400"/>
            <a:ext cx="74067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3"/>
        <p:cNvGrpSpPr/>
        <p:nvPr/>
      </p:nvGrpSpPr>
      <p:grpSpPr>
        <a:xfrm>
          <a:off x="0" y="0"/>
          <a:ext cx="0" cy="0"/>
          <a:chOff x="0" y="0"/>
          <a:chExt cx="0" cy="0"/>
        </a:xfrm>
      </p:grpSpPr>
      <p:sp>
        <p:nvSpPr>
          <p:cNvPr id="84" name="Google Shape;84;p11"/>
          <p:cNvSpPr txBox="1">
            <a:spLocks noGrp="1"/>
          </p:cNvSpPr>
          <p:nvPr>
            <p:ph type="title"/>
          </p:nvPr>
        </p:nvSpPr>
        <p:spPr>
          <a:xfrm>
            <a:off x="822960" y="286603"/>
            <a:ext cx="7543800" cy="1450800"/>
          </a:xfrm>
          <a:prstGeom prst="rect">
            <a:avLst/>
          </a:prstGeom>
          <a:noFill/>
          <a:ln>
            <a:noFill/>
          </a:ln>
        </p:spPr>
        <p:txBody>
          <a:bodyPr spcFirstLastPara="1" wrap="square" lIns="68575" tIns="68575" rIns="68575" bIns="68575" anchor="b" anchorCtr="0">
            <a:noAutofit/>
          </a:bodyPr>
          <a:lstStyle>
            <a:lvl1pPr lvl="0" algn="l" rtl="0">
              <a:lnSpc>
                <a:spcPct val="85000"/>
              </a:lnSpc>
              <a:spcBef>
                <a:spcPts val="0"/>
              </a:spcBef>
              <a:spcAft>
                <a:spcPts val="0"/>
              </a:spcAft>
              <a:buClr>
                <a:srgbClr val="3F3F3F"/>
              </a:buClr>
              <a:buSzPts val="1100"/>
              <a:buFont typeface="Calibri"/>
              <a:buNone/>
              <a:defRPr/>
            </a:lvl1pPr>
            <a:lvl2pPr lvl="1" rtl="0">
              <a:spcBef>
                <a:spcPts val="0"/>
              </a:spcBef>
              <a:spcAft>
                <a:spcPts val="0"/>
              </a:spcAft>
              <a:buSzPts val="1100"/>
              <a:buChar char="○"/>
              <a:defRPr/>
            </a:lvl2pPr>
            <a:lvl3pPr lvl="2" rtl="0">
              <a:spcBef>
                <a:spcPts val="0"/>
              </a:spcBef>
              <a:spcAft>
                <a:spcPts val="0"/>
              </a:spcAft>
              <a:buSzPts val="1100"/>
              <a:buChar char="■"/>
              <a:defRPr/>
            </a:lvl3pPr>
            <a:lvl4pPr lvl="3" rtl="0">
              <a:spcBef>
                <a:spcPts val="0"/>
              </a:spcBef>
              <a:spcAft>
                <a:spcPts val="0"/>
              </a:spcAft>
              <a:buSzPts val="1100"/>
              <a:buChar char="●"/>
              <a:defRPr/>
            </a:lvl4pPr>
            <a:lvl5pPr lvl="4" rtl="0">
              <a:spcBef>
                <a:spcPts val="0"/>
              </a:spcBef>
              <a:spcAft>
                <a:spcPts val="0"/>
              </a:spcAft>
              <a:buSzPts val="1100"/>
              <a:buChar char="○"/>
              <a:defRPr/>
            </a:lvl5pPr>
            <a:lvl6pPr lvl="5" rtl="0">
              <a:spcBef>
                <a:spcPts val="0"/>
              </a:spcBef>
              <a:spcAft>
                <a:spcPts val="0"/>
              </a:spcAft>
              <a:buSzPts val="1100"/>
              <a:buChar char="■"/>
              <a:defRPr/>
            </a:lvl6pPr>
            <a:lvl7pPr lvl="6" rtl="0">
              <a:spcBef>
                <a:spcPts val="0"/>
              </a:spcBef>
              <a:spcAft>
                <a:spcPts val="0"/>
              </a:spcAft>
              <a:buSzPts val="1100"/>
              <a:buChar char="●"/>
              <a:defRPr/>
            </a:lvl7pPr>
            <a:lvl8pPr lvl="7" rtl="0">
              <a:spcBef>
                <a:spcPts val="0"/>
              </a:spcBef>
              <a:spcAft>
                <a:spcPts val="0"/>
              </a:spcAft>
              <a:buSzPts val="1100"/>
              <a:buChar char="○"/>
              <a:defRPr/>
            </a:lvl8pPr>
            <a:lvl9pPr lvl="8" rtl="0">
              <a:spcBef>
                <a:spcPts val="0"/>
              </a:spcBef>
              <a:spcAft>
                <a:spcPts val="0"/>
              </a:spcAft>
              <a:buSzPts val="1100"/>
              <a:buChar char="■"/>
              <a:defRPr/>
            </a:lvl9pPr>
          </a:lstStyle>
          <a:p>
            <a:endParaRPr/>
          </a:p>
        </p:txBody>
      </p:sp>
      <p:sp>
        <p:nvSpPr>
          <p:cNvPr id="85" name="Google Shape;85;p11"/>
          <p:cNvSpPr txBox="1">
            <a:spLocks noGrp="1"/>
          </p:cNvSpPr>
          <p:nvPr>
            <p:ph type="body" idx="1"/>
          </p:nvPr>
        </p:nvSpPr>
        <p:spPr>
          <a:xfrm rot="5400000">
            <a:off x="2583210" y="85484"/>
            <a:ext cx="4023300" cy="75438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900"/>
              </a:spcBef>
              <a:spcAft>
                <a:spcPts val="0"/>
              </a:spcAft>
              <a:buClr>
                <a:schemeClr val="accent1"/>
              </a:buClr>
              <a:buSzPts val="1100"/>
              <a:buFont typeface="Calibri"/>
              <a:buChar char=" "/>
              <a:defRPr/>
            </a:lvl1pPr>
            <a:lvl2pPr marL="914400" lvl="1" indent="-298450" algn="l" rtl="0">
              <a:lnSpc>
                <a:spcPct val="90000"/>
              </a:lnSpc>
              <a:spcBef>
                <a:spcPts val="200"/>
              </a:spcBef>
              <a:spcAft>
                <a:spcPts val="0"/>
              </a:spcAft>
              <a:buClr>
                <a:schemeClr val="accent1"/>
              </a:buClr>
              <a:buSzPts val="1100"/>
              <a:buFont typeface="Calibri"/>
              <a:buChar char="◦"/>
              <a:defRPr/>
            </a:lvl2pPr>
            <a:lvl3pPr marL="1371600" lvl="2" indent="-298450" algn="l" rtl="0">
              <a:lnSpc>
                <a:spcPct val="90000"/>
              </a:lnSpc>
              <a:spcBef>
                <a:spcPts val="300"/>
              </a:spcBef>
              <a:spcAft>
                <a:spcPts val="0"/>
              </a:spcAft>
              <a:buClr>
                <a:schemeClr val="accent1"/>
              </a:buClr>
              <a:buSzPts val="1100"/>
              <a:buFont typeface="Calibri"/>
              <a:buChar char="◦"/>
              <a:defRPr/>
            </a:lvl3pPr>
            <a:lvl4pPr marL="1828800" lvl="3" indent="-298450" algn="l" rtl="0">
              <a:lnSpc>
                <a:spcPct val="90000"/>
              </a:lnSpc>
              <a:spcBef>
                <a:spcPts val="300"/>
              </a:spcBef>
              <a:spcAft>
                <a:spcPts val="0"/>
              </a:spcAft>
              <a:buClr>
                <a:schemeClr val="accent1"/>
              </a:buClr>
              <a:buSzPts val="1100"/>
              <a:buFont typeface="Calibri"/>
              <a:buChar char="◦"/>
              <a:defRPr/>
            </a:lvl4pPr>
            <a:lvl5pPr marL="2286000" lvl="4" indent="-298450" algn="l" rtl="0">
              <a:lnSpc>
                <a:spcPct val="90000"/>
              </a:lnSpc>
              <a:spcBef>
                <a:spcPts val="300"/>
              </a:spcBef>
              <a:spcAft>
                <a:spcPts val="0"/>
              </a:spcAft>
              <a:buClr>
                <a:schemeClr val="accent1"/>
              </a:buClr>
              <a:buSzPts val="1100"/>
              <a:buFont typeface="Calibri"/>
              <a:buChar char="◦"/>
              <a:defRPr/>
            </a:lvl5pPr>
            <a:lvl6pPr marL="2743200" lvl="5" indent="-298450" algn="l" rtl="0">
              <a:lnSpc>
                <a:spcPct val="90000"/>
              </a:lnSpc>
              <a:spcBef>
                <a:spcPts val="300"/>
              </a:spcBef>
              <a:spcAft>
                <a:spcPts val="0"/>
              </a:spcAft>
              <a:buClr>
                <a:schemeClr val="accent1"/>
              </a:buClr>
              <a:buSzPts val="1100"/>
              <a:buFont typeface="Calibri"/>
              <a:buChar char="◦"/>
              <a:defRPr/>
            </a:lvl6pPr>
            <a:lvl7pPr marL="3200400" lvl="6" indent="-298450" algn="l" rtl="0">
              <a:lnSpc>
                <a:spcPct val="90000"/>
              </a:lnSpc>
              <a:spcBef>
                <a:spcPts val="300"/>
              </a:spcBef>
              <a:spcAft>
                <a:spcPts val="0"/>
              </a:spcAft>
              <a:buClr>
                <a:schemeClr val="accent1"/>
              </a:buClr>
              <a:buSzPts val="1100"/>
              <a:buFont typeface="Calibri"/>
              <a:buChar char="◦"/>
              <a:defRPr/>
            </a:lvl7pPr>
            <a:lvl8pPr marL="3657600" lvl="7" indent="-298450" algn="l" rtl="0">
              <a:lnSpc>
                <a:spcPct val="90000"/>
              </a:lnSpc>
              <a:spcBef>
                <a:spcPts val="300"/>
              </a:spcBef>
              <a:spcAft>
                <a:spcPts val="0"/>
              </a:spcAft>
              <a:buClr>
                <a:schemeClr val="accent1"/>
              </a:buClr>
              <a:buSzPts val="1100"/>
              <a:buFont typeface="Calibri"/>
              <a:buChar char="◦"/>
              <a:defRPr/>
            </a:lvl8pPr>
            <a:lvl9pPr marL="4114800" lvl="8" indent="-298450" algn="l" rtl="0">
              <a:lnSpc>
                <a:spcPct val="90000"/>
              </a:lnSpc>
              <a:spcBef>
                <a:spcPts val="300"/>
              </a:spcBef>
              <a:spcAft>
                <a:spcPts val="300"/>
              </a:spcAft>
              <a:buClr>
                <a:schemeClr val="accent1"/>
              </a:buClr>
              <a:buSzPts val="1100"/>
              <a:buFont typeface="Calibri"/>
              <a:buChar char="◦"/>
              <a:defRPr/>
            </a:lvl9pPr>
          </a:lstStyle>
          <a:p>
            <a:endParaRPr/>
          </a:p>
        </p:txBody>
      </p:sp>
      <p:sp>
        <p:nvSpPr>
          <p:cNvPr id="86" name="Google Shape;86;p11"/>
          <p:cNvSpPr txBox="1">
            <a:spLocks noGrp="1"/>
          </p:cNvSpPr>
          <p:nvPr>
            <p:ph type="dt" idx="10"/>
          </p:nvPr>
        </p:nvSpPr>
        <p:spPr>
          <a:xfrm>
            <a:off x="822960" y="6459785"/>
            <a:ext cx="1854300" cy="365100"/>
          </a:xfrm>
          <a:prstGeom prst="rect">
            <a:avLst/>
          </a:prstGeom>
          <a:noFill/>
          <a:ln>
            <a:noFill/>
          </a:ln>
        </p:spPr>
        <p:txBody>
          <a:bodyPr spcFirstLastPara="1" wrap="square" lIns="68575" tIns="68575" rIns="68575" bIns="68575" anchor="ctr" anchorCtr="0">
            <a:noAutofit/>
          </a:bodyPr>
          <a:lstStyle>
            <a:lvl1pPr marL="0" marR="0" lvl="0" indent="-69850" algn="l"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87" name="Google Shape;87;p11"/>
          <p:cNvSpPr txBox="1">
            <a:spLocks noGrp="1"/>
          </p:cNvSpPr>
          <p:nvPr>
            <p:ph type="ftr" idx="11"/>
          </p:nvPr>
        </p:nvSpPr>
        <p:spPr>
          <a:xfrm>
            <a:off x="2764639" y="6459785"/>
            <a:ext cx="3617100" cy="365100"/>
          </a:xfrm>
          <a:prstGeom prst="rect">
            <a:avLst/>
          </a:prstGeom>
          <a:noFill/>
          <a:ln>
            <a:noFill/>
          </a:ln>
        </p:spPr>
        <p:txBody>
          <a:bodyPr spcFirstLastPara="1" wrap="square" lIns="68575" tIns="68575" rIns="68575" bIns="68575" anchor="ctr" anchorCtr="0">
            <a:noAutofit/>
          </a:bodyPr>
          <a:lstStyle>
            <a:lvl1pPr marL="0" marR="0" lvl="0" indent="-69850" algn="ctr"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88" name="Google Shape;88;p11"/>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bg>
      <p:bgPr>
        <a:solidFill>
          <a:schemeClr val="lt1"/>
        </a:solidFill>
        <a:effectLst/>
      </p:bgPr>
    </p:bg>
    <p:spTree>
      <p:nvGrpSpPr>
        <p:cNvPr id="1" name="Shape 89"/>
        <p:cNvGrpSpPr/>
        <p:nvPr/>
      </p:nvGrpSpPr>
      <p:grpSpPr>
        <a:xfrm>
          <a:off x="0" y="0"/>
          <a:ext cx="0" cy="0"/>
          <a:chOff x="0" y="0"/>
          <a:chExt cx="0" cy="0"/>
        </a:xfrm>
      </p:grpSpPr>
      <p:sp>
        <p:nvSpPr>
          <p:cNvPr id="90" name="Google Shape;90;p12"/>
          <p:cNvSpPr/>
          <p:nvPr/>
        </p:nvSpPr>
        <p:spPr>
          <a:xfrm>
            <a:off x="2381" y="6400800"/>
            <a:ext cx="9141600" cy="4572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91" name="Google Shape;91;p12"/>
          <p:cNvSpPr/>
          <p:nvPr/>
        </p:nvSpPr>
        <p:spPr>
          <a:xfrm>
            <a:off x="11" y="6334316"/>
            <a:ext cx="9141600" cy="639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92" name="Google Shape;92;p12"/>
          <p:cNvSpPr txBox="1">
            <a:spLocks noGrp="1"/>
          </p:cNvSpPr>
          <p:nvPr>
            <p:ph type="title"/>
          </p:nvPr>
        </p:nvSpPr>
        <p:spPr>
          <a:xfrm rot="5400000">
            <a:off x="4649550" y="2306502"/>
            <a:ext cx="5760000" cy="1971600"/>
          </a:xfrm>
          <a:prstGeom prst="rect">
            <a:avLst/>
          </a:prstGeom>
          <a:noFill/>
          <a:ln>
            <a:noFill/>
          </a:ln>
        </p:spPr>
        <p:txBody>
          <a:bodyPr spcFirstLastPara="1" wrap="square" lIns="68575" tIns="68575" rIns="68575" bIns="68575" anchor="b" anchorCtr="0">
            <a:noAutofit/>
          </a:bodyPr>
          <a:lstStyle>
            <a:lvl1pPr lvl="0" algn="l" rtl="0">
              <a:lnSpc>
                <a:spcPct val="85000"/>
              </a:lnSpc>
              <a:spcBef>
                <a:spcPts val="0"/>
              </a:spcBef>
              <a:spcAft>
                <a:spcPts val="0"/>
              </a:spcAft>
              <a:buClr>
                <a:srgbClr val="3F3F3F"/>
              </a:buClr>
              <a:buSzPts val="1100"/>
              <a:buFont typeface="Calibri"/>
              <a:buNone/>
              <a:defRPr/>
            </a:lvl1pPr>
            <a:lvl2pPr lvl="1" rtl="0">
              <a:spcBef>
                <a:spcPts val="0"/>
              </a:spcBef>
              <a:spcAft>
                <a:spcPts val="0"/>
              </a:spcAft>
              <a:buSzPts val="1100"/>
              <a:buChar char="○"/>
              <a:defRPr/>
            </a:lvl2pPr>
            <a:lvl3pPr lvl="2" rtl="0">
              <a:spcBef>
                <a:spcPts val="0"/>
              </a:spcBef>
              <a:spcAft>
                <a:spcPts val="0"/>
              </a:spcAft>
              <a:buSzPts val="1100"/>
              <a:buChar char="■"/>
              <a:defRPr/>
            </a:lvl3pPr>
            <a:lvl4pPr lvl="3" rtl="0">
              <a:spcBef>
                <a:spcPts val="0"/>
              </a:spcBef>
              <a:spcAft>
                <a:spcPts val="0"/>
              </a:spcAft>
              <a:buSzPts val="1100"/>
              <a:buChar char="●"/>
              <a:defRPr/>
            </a:lvl4pPr>
            <a:lvl5pPr lvl="4" rtl="0">
              <a:spcBef>
                <a:spcPts val="0"/>
              </a:spcBef>
              <a:spcAft>
                <a:spcPts val="0"/>
              </a:spcAft>
              <a:buSzPts val="1100"/>
              <a:buChar char="○"/>
              <a:defRPr/>
            </a:lvl5pPr>
            <a:lvl6pPr lvl="5" rtl="0">
              <a:spcBef>
                <a:spcPts val="0"/>
              </a:spcBef>
              <a:spcAft>
                <a:spcPts val="0"/>
              </a:spcAft>
              <a:buSzPts val="1100"/>
              <a:buChar char="■"/>
              <a:defRPr/>
            </a:lvl6pPr>
            <a:lvl7pPr lvl="6" rtl="0">
              <a:spcBef>
                <a:spcPts val="0"/>
              </a:spcBef>
              <a:spcAft>
                <a:spcPts val="0"/>
              </a:spcAft>
              <a:buSzPts val="1100"/>
              <a:buChar char="●"/>
              <a:defRPr/>
            </a:lvl7pPr>
            <a:lvl8pPr lvl="7" rtl="0">
              <a:spcBef>
                <a:spcPts val="0"/>
              </a:spcBef>
              <a:spcAft>
                <a:spcPts val="0"/>
              </a:spcAft>
              <a:buSzPts val="1100"/>
              <a:buChar char="○"/>
              <a:defRPr/>
            </a:lvl8pPr>
            <a:lvl9pPr lvl="8" rtl="0">
              <a:spcBef>
                <a:spcPts val="0"/>
              </a:spcBef>
              <a:spcAft>
                <a:spcPts val="0"/>
              </a:spcAft>
              <a:buSzPts val="1100"/>
              <a:buChar char="■"/>
              <a:defRPr/>
            </a:lvl9pPr>
          </a:lstStyle>
          <a:p>
            <a:endParaRPr/>
          </a:p>
        </p:txBody>
      </p:sp>
      <p:sp>
        <p:nvSpPr>
          <p:cNvPr id="93" name="Google Shape;93;p12"/>
          <p:cNvSpPr txBox="1">
            <a:spLocks noGrp="1"/>
          </p:cNvSpPr>
          <p:nvPr>
            <p:ph type="body" idx="1"/>
          </p:nvPr>
        </p:nvSpPr>
        <p:spPr>
          <a:xfrm rot="5400000">
            <a:off x="648975" y="391902"/>
            <a:ext cx="5760000" cy="58008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900"/>
              </a:spcBef>
              <a:spcAft>
                <a:spcPts val="0"/>
              </a:spcAft>
              <a:buClr>
                <a:schemeClr val="accent1"/>
              </a:buClr>
              <a:buSzPts val="1100"/>
              <a:buFont typeface="Calibri"/>
              <a:buChar char=" "/>
              <a:defRPr/>
            </a:lvl1pPr>
            <a:lvl2pPr marL="914400" lvl="1" indent="-298450" algn="l" rtl="0">
              <a:lnSpc>
                <a:spcPct val="90000"/>
              </a:lnSpc>
              <a:spcBef>
                <a:spcPts val="200"/>
              </a:spcBef>
              <a:spcAft>
                <a:spcPts val="0"/>
              </a:spcAft>
              <a:buClr>
                <a:schemeClr val="accent1"/>
              </a:buClr>
              <a:buSzPts val="1100"/>
              <a:buFont typeface="Calibri"/>
              <a:buChar char="◦"/>
              <a:defRPr/>
            </a:lvl2pPr>
            <a:lvl3pPr marL="1371600" lvl="2" indent="-298450" algn="l" rtl="0">
              <a:lnSpc>
                <a:spcPct val="90000"/>
              </a:lnSpc>
              <a:spcBef>
                <a:spcPts val="300"/>
              </a:spcBef>
              <a:spcAft>
                <a:spcPts val="0"/>
              </a:spcAft>
              <a:buClr>
                <a:schemeClr val="accent1"/>
              </a:buClr>
              <a:buSzPts val="1100"/>
              <a:buFont typeface="Calibri"/>
              <a:buChar char="◦"/>
              <a:defRPr/>
            </a:lvl3pPr>
            <a:lvl4pPr marL="1828800" lvl="3" indent="-298450" algn="l" rtl="0">
              <a:lnSpc>
                <a:spcPct val="90000"/>
              </a:lnSpc>
              <a:spcBef>
                <a:spcPts val="300"/>
              </a:spcBef>
              <a:spcAft>
                <a:spcPts val="0"/>
              </a:spcAft>
              <a:buClr>
                <a:schemeClr val="accent1"/>
              </a:buClr>
              <a:buSzPts val="1100"/>
              <a:buFont typeface="Calibri"/>
              <a:buChar char="◦"/>
              <a:defRPr/>
            </a:lvl4pPr>
            <a:lvl5pPr marL="2286000" lvl="4" indent="-298450" algn="l" rtl="0">
              <a:lnSpc>
                <a:spcPct val="90000"/>
              </a:lnSpc>
              <a:spcBef>
                <a:spcPts val="300"/>
              </a:spcBef>
              <a:spcAft>
                <a:spcPts val="0"/>
              </a:spcAft>
              <a:buClr>
                <a:schemeClr val="accent1"/>
              </a:buClr>
              <a:buSzPts val="1100"/>
              <a:buFont typeface="Calibri"/>
              <a:buChar char="◦"/>
              <a:defRPr/>
            </a:lvl5pPr>
            <a:lvl6pPr marL="2743200" lvl="5" indent="-298450" algn="l" rtl="0">
              <a:lnSpc>
                <a:spcPct val="90000"/>
              </a:lnSpc>
              <a:spcBef>
                <a:spcPts val="300"/>
              </a:spcBef>
              <a:spcAft>
                <a:spcPts val="0"/>
              </a:spcAft>
              <a:buClr>
                <a:schemeClr val="accent1"/>
              </a:buClr>
              <a:buSzPts val="1100"/>
              <a:buFont typeface="Calibri"/>
              <a:buChar char="◦"/>
              <a:defRPr/>
            </a:lvl6pPr>
            <a:lvl7pPr marL="3200400" lvl="6" indent="-298450" algn="l" rtl="0">
              <a:lnSpc>
                <a:spcPct val="90000"/>
              </a:lnSpc>
              <a:spcBef>
                <a:spcPts val="300"/>
              </a:spcBef>
              <a:spcAft>
                <a:spcPts val="0"/>
              </a:spcAft>
              <a:buClr>
                <a:schemeClr val="accent1"/>
              </a:buClr>
              <a:buSzPts val="1100"/>
              <a:buFont typeface="Calibri"/>
              <a:buChar char="◦"/>
              <a:defRPr/>
            </a:lvl7pPr>
            <a:lvl8pPr marL="3657600" lvl="7" indent="-298450" algn="l" rtl="0">
              <a:lnSpc>
                <a:spcPct val="90000"/>
              </a:lnSpc>
              <a:spcBef>
                <a:spcPts val="300"/>
              </a:spcBef>
              <a:spcAft>
                <a:spcPts val="0"/>
              </a:spcAft>
              <a:buClr>
                <a:schemeClr val="accent1"/>
              </a:buClr>
              <a:buSzPts val="1100"/>
              <a:buFont typeface="Calibri"/>
              <a:buChar char="◦"/>
              <a:defRPr/>
            </a:lvl8pPr>
            <a:lvl9pPr marL="4114800" lvl="8" indent="-298450" algn="l" rtl="0">
              <a:lnSpc>
                <a:spcPct val="90000"/>
              </a:lnSpc>
              <a:spcBef>
                <a:spcPts val="300"/>
              </a:spcBef>
              <a:spcAft>
                <a:spcPts val="300"/>
              </a:spcAft>
              <a:buClr>
                <a:schemeClr val="accent1"/>
              </a:buClr>
              <a:buSzPts val="1100"/>
              <a:buFont typeface="Calibri"/>
              <a:buChar char="◦"/>
              <a:defRPr/>
            </a:lvl9pPr>
          </a:lstStyle>
          <a:p>
            <a:endParaRPr/>
          </a:p>
        </p:txBody>
      </p:sp>
      <p:sp>
        <p:nvSpPr>
          <p:cNvPr id="94" name="Google Shape;94;p12"/>
          <p:cNvSpPr txBox="1">
            <a:spLocks noGrp="1"/>
          </p:cNvSpPr>
          <p:nvPr>
            <p:ph type="dt" idx="10"/>
          </p:nvPr>
        </p:nvSpPr>
        <p:spPr>
          <a:xfrm>
            <a:off x="822960" y="6459785"/>
            <a:ext cx="1854300" cy="365100"/>
          </a:xfrm>
          <a:prstGeom prst="rect">
            <a:avLst/>
          </a:prstGeom>
          <a:noFill/>
          <a:ln>
            <a:noFill/>
          </a:ln>
        </p:spPr>
        <p:txBody>
          <a:bodyPr spcFirstLastPara="1" wrap="square" lIns="68575" tIns="68575" rIns="68575" bIns="68575" anchor="ctr" anchorCtr="0">
            <a:noAutofit/>
          </a:bodyPr>
          <a:lstStyle>
            <a:lvl1pPr marL="0" marR="0" lvl="0" indent="-69850" algn="l"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95" name="Google Shape;95;p12"/>
          <p:cNvSpPr txBox="1">
            <a:spLocks noGrp="1"/>
          </p:cNvSpPr>
          <p:nvPr>
            <p:ph type="ftr" idx="11"/>
          </p:nvPr>
        </p:nvSpPr>
        <p:spPr>
          <a:xfrm>
            <a:off x="2764639" y="6459785"/>
            <a:ext cx="3617100" cy="365100"/>
          </a:xfrm>
          <a:prstGeom prst="rect">
            <a:avLst/>
          </a:prstGeom>
          <a:noFill/>
          <a:ln>
            <a:noFill/>
          </a:ln>
        </p:spPr>
        <p:txBody>
          <a:bodyPr spcFirstLastPara="1" wrap="square" lIns="68575" tIns="68575" rIns="68575" bIns="68575" anchor="ctr" anchorCtr="0">
            <a:noAutofit/>
          </a:bodyPr>
          <a:lstStyle>
            <a:lvl1pPr marL="0" marR="0" lvl="0" indent="-69850" algn="ctr"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96" name="Google Shape;96;p12"/>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97"/>
        <p:cNvGrpSpPr/>
        <p:nvPr/>
      </p:nvGrpSpPr>
      <p:grpSpPr>
        <a:xfrm>
          <a:off x="0" y="0"/>
          <a:ext cx="0" cy="0"/>
          <a:chOff x="0" y="0"/>
          <a:chExt cx="0" cy="0"/>
        </a:xfrm>
      </p:grpSpPr>
      <p:sp>
        <p:nvSpPr>
          <p:cNvPr id="98" name="Google Shape;98;p13"/>
          <p:cNvSpPr txBox="1">
            <a:spLocks noGrp="1"/>
          </p:cNvSpPr>
          <p:nvPr>
            <p:ph type="ctrTitle"/>
          </p:nvPr>
        </p:nvSpPr>
        <p:spPr>
          <a:xfrm>
            <a:off x="311708" y="992767"/>
            <a:ext cx="8520600" cy="2736900"/>
          </a:xfrm>
          <a:prstGeom prst="rect">
            <a:avLst/>
          </a:prstGeom>
        </p:spPr>
        <p:txBody>
          <a:bodyPr spcFirstLastPara="1" wrap="square" lIns="68575" tIns="68575" rIns="68575" bIns="6857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99" name="Google Shape;99;p13"/>
          <p:cNvSpPr txBox="1">
            <a:spLocks noGrp="1"/>
          </p:cNvSpPr>
          <p:nvPr>
            <p:ph type="subTitle" idx="1"/>
          </p:nvPr>
        </p:nvSpPr>
        <p:spPr>
          <a:xfrm>
            <a:off x="311700" y="3778833"/>
            <a:ext cx="8520600" cy="1056900"/>
          </a:xfrm>
          <a:prstGeom prst="rect">
            <a:avLst/>
          </a:prstGeom>
        </p:spPr>
        <p:txBody>
          <a:bodyPr spcFirstLastPara="1" wrap="square" lIns="68575" tIns="68575" rIns="68575" bIns="68575" anchor="t" anchorCtr="0">
            <a:noAutofit/>
          </a:bodyPr>
          <a:lstStyle>
            <a:lvl1pPr lvl="0" algn="ctr" rtl="0">
              <a:lnSpc>
                <a:spcPct val="100000"/>
              </a:lnSpc>
              <a:spcBef>
                <a:spcPts val="900"/>
              </a:spcBef>
              <a:spcAft>
                <a:spcPts val="0"/>
              </a:spcAft>
              <a:buSzPts val="2800"/>
              <a:buNone/>
              <a:defRPr sz="2800"/>
            </a:lvl1pPr>
            <a:lvl2pPr lvl="1" algn="ctr" rtl="0">
              <a:lnSpc>
                <a:spcPct val="100000"/>
              </a:lnSpc>
              <a:spcBef>
                <a:spcPts val="200"/>
              </a:spcBef>
              <a:spcAft>
                <a:spcPts val="0"/>
              </a:spcAft>
              <a:buSzPts val="2800"/>
              <a:buNone/>
              <a:defRPr sz="2800"/>
            </a:lvl2pPr>
            <a:lvl3pPr lvl="2" algn="ctr" rtl="0">
              <a:lnSpc>
                <a:spcPct val="100000"/>
              </a:lnSpc>
              <a:spcBef>
                <a:spcPts val="200"/>
              </a:spcBef>
              <a:spcAft>
                <a:spcPts val="0"/>
              </a:spcAft>
              <a:buSzPts val="2800"/>
              <a:buNone/>
              <a:defRPr sz="2800"/>
            </a:lvl3pPr>
            <a:lvl4pPr lvl="3" algn="ctr" rtl="0">
              <a:lnSpc>
                <a:spcPct val="100000"/>
              </a:lnSpc>
              <a:spcBef>
                <a:spcPts val="200"/>
              </a:spcBef>
              <a:spcAft>
                <a:spcPts val="0"/>
              </a:spcAft>
              <a:buSzPts val="2800"/>
              <a:buNone/>
              <a:defRPr sz="2800"/>
            </a:lvl4pPr>
            <a:lvl5pPr lvl="4" algn="ctr" rtl="0">
              <a:lnSpc>
                <a:spcPct val="100000"/>
              </a:lnSpc>
              <a:spcBef>
                <a:spcPts val="200"/>
              </a:spcBef>
              <a:spcAft>
                <a:spcPts val="0"/>
              </a:spcAft>
              <a:buSzPts val="2800"/>
              <a:buNone/>
              <a:defRPr sz="2800"/>
            </a:lvl5pPr>
            <a:lvl6pPr lvl="5" algn="ctr" rtl="0">
              <a:lnSpc>
                <a:spcPct val="100000"/>
              </a:lnSpc>
              <a:spcBef>
                <a:spcPts val="200"/>
              </a:spcBef>
              <a:spcAft>
                <a:spcPts val="0"/>
              </a:spcAft>
              <a:buSzPts val="2800"/>
              <a:buNone/>
              <a:defRPr sz="2800"/>
            </a:lvl6pPr>
            <a:lvl7pPr lvl="6" algn="ctr" rtl="0">
              <a:lnSpc>
                <a:spcPct val="100000"/>
              </a:lnSpc>
              <a:spcBef>
                <a:spcPts val="200"/>
              </a:spcBef>
              <a:spcAft>
                <a:spcPts val="0"/>
              </a:spcAft>
              <a:buSzPts val="2800"/>
              <a:buNone/>
              <a:defRPr sz="2800"/>
            </a:lvl7pPr>
            <a:lvl8pPr lvl="7" algn="ctr" rtl="0">
              <a:lnSpc>
                <a:spcPct val="100000"/>
              </a:lnSpc>
              <a:spcBef>
                <a:spcPts val="200"/>
              </a:spcBef>
              <a:spcAft>
                <a:spcPts val="0"/>
              </a:spcAft>
              <a:buSzPts val="2800"/>
              <a:buNone/>
              <a:defRPr sz="2800"/>
            </a:lvl8pPr>
            <a:lvl9pPr lvl="8" algn="ctr" rtl="0">
              <a:lnSpc>
                <a:spcPct val="100000"/>
              </a:lnSpc>
              <a:spcBef>
                <a:spcPts val="200"/>
              </a:spcBef>
              <a:spcAft>
                <a:spcPts val="0"/>
              </a:spcAft>
              <a:buSzPts val="2800"/>
              <a:buNone/>
              <a:defRPr sz="2800"/>
            </a:lvl9pPr>
          </a:lstStyle>
          <a:p>
            <a:endParaRPr/>
          </a:p>
        </p:txBody>
      </p:sp>
      <p:sp>
        <p:nvSpPr>
          <p:cNvPr id="100" name="Google Shape;100;p13"/>
          <p:cNvSpPr txBox="1">
            <a:spLocks noGrp="1"/>
          </p:cNvSpPr>
          <p:nvPr>
            <p:ph type="sldNum" idx="12"/>
          </p:nvPr>
        </p:nvSpPr>
        <p:spPr>
          <a:xfrm>
            <a:off x="8472458" y="6217622"/>
            <a:ext cx="548700" cy="5247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01"/>
        <p:cNvGrpSpPr/>
        <p:nvPr/>
      </p:nvGrpSpPr>
      <p:grpSpPr>
        <a:xfrm>
          <a:off x="0" y="0"/>
          <a:ext cx="0" cy="0"/>
          <a:chOff x="0" y="0"/>
          <a:chExt cx="0" cy="0"/>
        </a:xfrm>
      </p:grpSpPr>
      <p:sp>
        <p:nvSpPr>
          <p:cNvPr id="102" name="Google Shape;102;p14"/>
          <p:cNvSpPr/>
          <p:nvPr/>
        </p:nvSpPr>
        <p:spPr>
          <a:xfrm flipH="1">
            <a:off x="-75" y="0"/>
            <a:ext cx="669600" cy="6858000"/>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4"/>
          <p:cNvSpPr/>
          <p:nvPr/>
        </p:nvSpPr>
        <p:spPr>
          <a:xfrm flipH="1">
            <a:off x="-75" y="0"/>
            <a:ext cx="669600" cy="1520100"/>
          </a:xfrm>
          <a:prstGeom prst="rect">
            <a:avLst/>
          </a:prstGeom>
          <a:solidFill>
            <a:srgbClr val="0D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4"/>
          <p:cNvSpPr txBox="1">
            <a:spLocks noGrp="1"/>
          </p:cNvSpPr>
          <p:nvPr>
            <p:ph type="title"/>
          </p:nvPr>
        </p:nvSpPr>
        <p:spPr>
          <a:xfrm>
            <a:off x="844425" y="7464"/>
            <a:ext cx="3552600" cy="1520100"/>
          </a:xfrm>
          <a:prstGeom prst="rect">
            <a:avLst/>
          </a:prstGeom>
        </p:spPr>
        <p:txBody>
          <a:bodyPr spcFirstLastPara="1" wrap="square" lIns="68575" tIns="68575" rIns="68575" bIns="68575" anchor="b" anchorCtr="0">
            <a:noAutofit/>
          </a:bodyPr>
          <a:lstStyle>
            <a:lvl1pPr lvl="0" rtl="0">
              <a:spcBef>
                <a:spcPts val="0"/>
              </a:spcBef>
              <a:spcAft>
                <a:spcPts val="0"/>
              </a:spcAft>
              <a:buSzPts val="1100"/>
              <a:buNone/>
              <a:defRPr/>
            </a:lvl1pPr>
            <a:lvl2pPr lvl="1" rtl="0">
              <a:spcBef>
                <a:spcPts val="0"/>
              </a:spcBef>
              <a:spcAft>
                <a:spcPts val="0"/>
              </a:spcAft>
              <a:buSzPts val="1100"/>
              <a:buChar char="○"/>
              <a:defRPr/>
            </a:lvl2pPr>
            <a:lvl3pPr lvl="2" rtl="0">
              <a:spcBef>
                <a:spcPts val="0"/>
              </a:spcBef>
              <a:spcAft>
                <a:spcPts val="0"/>
              </a:spcAft>
              <a:buSzPts val="1100"/>
              <a:buChar char="■"/>
              <a:defRPr/>
            </a:lvl3pPr>
            <a:lvl4pPr lvl="3" rtl="0">
              <a:spcBef>
                <a:spcPts val="0"/>
              </a:spcBef>
              <a:spcAft>
                <a:spcPts val="0"/>
              </a:spcAft>
              <a:buSzPts val="1100"/>
              <a:buChar char="●"/>
              <a:defRPr/>
            </a:lvl4pPr>
            <a:lvl5pPr lvl="4" rtl="0">
              <a:spcBef>
                <a:spcPts val="0"/>
              </a:spcBef>
              <a:spcAft>
                <a:spcPts val="0"/>
              </a:spcAft>
              <a:buSzPts val="1100"/>
              <a:buChar char="○"/>
              <a:defRPr/>
            </a:lvl5pPr>
            <a:lvl6pPr lvl="5" rtl="0">
              <a:spcBef>
                <a:spcPts val="0"/>
              </a:spcBef>
              <a:spcAft>
                <a:spcPts val="0"/>
              </a:spcAft>
              <a:buSzPts val="1100"/>
              <a:buChar char="■"/>
              <a:defRPr/>
            </a:lvl6pPr>
            <a:lvl7pPr lvl="6" rtl="0">
              <a:spcBef>
                <a:spcPts val="0"/>
              </a:spcBef>
              <a:spcAft>
                <a:spcPts val="0"/>
              </a:spcAft>
              <a:buSzPts val="1100"/>
              <a:buChar char="●"/>
              <a:defRPr/>
            </a:lvl7pPr>
            <a:lvl8pPr lvl="7" rtl="0">
              <a:spcBef>
                <a:spcPts val="0"/>
              </a:spcBef>
              <a:spcAft>
                <a:spcPts val="0"/>
              </a:spcAft>
              <a:buSzPts val="1100"/>
              <a:buChar char="○"/>
              <a:defRPr/>
            </a:lvl8pPr>
            <a:lvl9pPr lvl="8" rtl="0">
              <a:spcBef>
                <a:spcPts val="0"/>
              </a:spcBef>
              <a:spcAft>
                <a:spcPts val="0"/>
              </a:spcAft>
              <a:buSzPts val="1100"/>
              <a:buChar char="■"/>
              <a:defRPr/>
            </a:lvl9pPr>
          </a:lstStyle>
          <a:p>
            <a:endParaRPr/>
          </a:p>
        </p:txBody>
      </p:sp>
      <p:sp>
        <p:nvSpPr>
          <p:cNvPr id="105" name="Google Shape;105;p14"/>
          <p:cNvSpPr txBox="1">
            <a:spLocks noGrp="1"/>
          </p:cNvSpPr>
          <p:nvPr>
            <p:ph type="body" idx="1"/>
          </p:nvPr>
        </p:nvSpPr>
        <p:spPr>
          <a:xfrm>
            <a:off x="844425" y="2050767"/>
            <a:ext cx="5169000" cy="4517100"/>
          </a:xfrm>
          <a:prstGeom prst="rect">
            <a:avLst/>
          </a:prstGeom>
        </p:spPr>
        <p:txBody>
          <a:bodyPr spcFirstLastPara="1" wrap="square" lIns="68575" tIns="68575" rIns="68575" bIns="68575" anchor="t" anchorCtr="0">
            <a:noAutofit/>
          </a:bodyPr>
          <a:lstStyle>
            <a:lvl1pPr marL="457200" lvl="0" indent="-381000" rtl="0">
              <a:spcBef>
                <a:spcPts val="900"/>
              </a:spcBef>
              <a:spcAft>
                <a:spcPts val="0"/>
              </a:spcAft>
              <a:buSzPts val="2400"/>
              <a:buChar char=" "/>
              <a:defRPr sz="2400"/>
            </a:lvl1pPr>
            <a:lvl2pPr marL="914400" lvl="1" indent="-298450" rtl="0">
              <a:spcBef>
                <a:spcPts val="200"/>
              </a:spcBef>
              <a:spcAft>
                <a:spcPts val="0"/>
              </a:spcAft>
              <a:buSzPts val="1100"/>
              <a:buChar char="◦"/>
              <a:defRPr/>
            </a:lvl2pPr>
            <a:lvl3pPr marL="1371600" lvl="2" indent="-298450" rtl="0">
              <a:spcBef>
                <a:spcPts val="300"/>
              </a:spcBef>
              <a:spcAft>
                <a:spcPts val="0"/>
              </a:spcAft>
              <a:buSzPts val="1100"/>
              <a:buChar char="◦"/>
              <a:defRPr/>
            </a:lvl3pPr>
            <a:lvl4pPr marL="1828800" lvl="3" indent="-381000" rtl="0">
              <a:spcBef>
                <a:spcPts val="300"/>
              </a:spcBef>
              <a:spcAft>
                <a:spcPts val="0"/>
              </a:spcAft>
              <a:buSzPts val="2400"/>
              <a:buChar char="◦"/>
              <a:defRPr sz="2400"/>
            </a:lvl4pPr>
            <a:lvl5pPr marL="2286000" lvl="4" indent="-381000" rtl="0">
              <a:spcBef>
                <a:spcPts val="300"/>
              </a:spcBef>
              <a:spcAft>
                <a:spcPts val="0"/>
              </a:spcAft>
              <a:buSzPts val="2400"/>
              <a:buChar char="◦"/>
              <a:defRPr sz="2400"/>
            </a:lvl5pPr>
            <a:lvl6pPr marL="2743200" lvl="5" indent="-381000" rtl="0">
              <a:spcBef>
                <a:spcPts val="300"/>
              </a:spcBef>
              <a:spcAft>
                <a:spcPts val="0"/>
              </a:spcAft>
              <a:buSzPts val="2400"/>
              <a:buChar char="◦"/>
              <a:defRPr sz="2400"/>
            </a:lvl6pPr>
            <a:lvl7pPr marL="3200400" lvl="6" indent="-381000" rtl="0">
              <a:spcBef>
                <a:spcPts val="300"/>
              </a:spcBef>
              <a:spcAft>
                <a:spcPts val="0"/>
              </a:spcAft>
              <a:buSzPts val="2400"/>
              <a:buChar char="◦"/>
              <a:defRPr sz="2400"/>
            </a:lvl7pPr>
            <a:lvl8pPr marL="3657600" lvl="7" indent="-381000" rtl="0">
              <a:spcBef>
                <a:spcPts val="300"/>
              </a:spcBef>
              <a:spcAft>
                <a:spcPts val="0"/>
              </a:spcAft>
              <a:buSzPts val="2400"/>
              <a:buChar char="◦"/>
              <a:defRPr sz="2400"/>
            </a:lvl8pPr>
            <a:lvl9pPr marL="4114800" lvl="8" indent="-381000" rtl="0">
              <a:spcBef>
                <a:spcPts val="300"/>
              </a:spcBef>
              <a:spcAft>
                <a:spcPts val="300"/>
              </a:spcAft>
              <a:buSzPts val="2400"/>
              <a:buChar char="◦"/>
              <a:defRPr sz="2400"/>
            </a:lvl9pPr>
          </a:lstStyle>
          <a:p>
            <a:endParaRPr/>
          </a:p>
        </p:txBody>
      </p:sp>
      <p:sp>
        <p:nvSpPr>
          <p:cNvPr id="106" name="Google Shape;106;p14"/>
          <p:cNvSpPr txBox="1">
            <a:spLocks noGrp="1"/>
          </p:cNvSpPr>
          <p:nvPr>
            <p:ph type="sldNum" idx="12"/>
          </p:nvPr>
        </p:nvSpPr>
        <p:spPr>
          <a:xfrm>
            <a:off x="-75" y="0"/>
            <a:ext cx="669600" cy="15201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chemeClr val="lt1"/>
        </a:solidFill>
        <a:effectLst/>
      </p:bgPr>
    </p:bg>
    <p:spTree>
      <p:nvGrpSpPr>
        <p:cNvPr id="1" name="Shape 23"/>
        <p:cNvGrpSpPr/>
        <p:nvPr/>
      </p:nvGrpSpPr>
      <p:grpSpPr>
        <a:xfrm>
          <a:off x="0" y="0"/>
          <a:ext cx="0" cy="0"/>
          <a:chOff x="0" y="0"/>
          <a:chExt cx="0" cy="0"/>
        </a:xfrm>
      </p:grpSpPr>
      <p:sp>
        <p:nvSpPr>
          <p:cNvPr id="24" name="Google Shape;24;p3"/>
          <p:cNvSpPr/>
          <p:nvPr/>
        </p:nvSpPr>
        <p:spPr>
          <a:xfrm>
            <a:off x="2381" y="6400800"/>
            <a:ext cx="9141600" cy="4572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 name="Google Shape;25;p3"/>
          <p:cNvSpPr/>
          <p:nvPr/>
        </p:nvSpPr>
        <p:spPr>
          <a:xfrm>
            <a:off x="11" y="6334316"/>
            <a:ext cx="9141600" cy="639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 name="Google Shape;26;p3"/>
          <p:cNvSpPr txBox="1">
            <a:spLocks noGrp="1"/>
          </p:cNvSpPr>
          <p:nvPr>
            <p:ph type="dt" idx="10"/>
          </p:nvPr>
        </p:nvSpPr>
        <p:spPr>
          <a:xfrm>
            <a:off x="822960" y="6459785"/>
            <a:ext cx="1854300" cy="365100"/>
          </a:xfrm>
          <a:prstGeom prst="rect">
            <a:avLst/>
          </a:prstGeom>
          <a:noFill/>
          <a:ln>
            <a:noFill/>
          </a:ln>
        </p:spPr>
        <p:txBody>
          <a:bodyPr spcFirstLastPara="1" wrap="square" lIns="68575" tIns="68575" rIns="68575" bIns="68575" anchor="ctr" anchorCtr="0">
            <a:noAutofit/>
          </a:bodyPr>
          <a:lstStyle>
            <a:lvl1pPr marL="0" marR="0" lvl="0" indent="-69850" algn="l"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27" name="Google Shape;27;p3"/>
          <p:cNvSpPr txBox="1">
            <a:spLocks noGrp="1"/>
          </p:cNvSpPr>
          <p:nvPr>
            <p:ph type="ftr" idx="11"/>
          </p:nvPr>
        </p:nvSpPr>
        <p:spPr>
          <a:xfrm>
            <a:off x="2764639" y="6459785"/>
            <a:ext cx="3617100" cy="365100"/>
          </a:xfrm>
          <a:prstGeom prst="rect">
            <a:avLst/>
          </a:prstGeom>
          <a:noFill/>
          <a:ln>
            <a:noFill/>
          </a:ln>
        </p:spPr>
        <p:txBody>
          <a:bodyPr spcFirstLastPara="1" wrap="square" lIns="68575" tIns="68575" rIns="68575" bIns="68575" anchor="ctr" anchorCtr="0">
            <a:noAutofit/>
          </a:bodyPr>
          <a:lstStyle>
            <a:lvl1pPr marL="0" marR="0" lvl="0" indent="-69850" algn="ctr"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28" name="Google Shape;28;p3"/>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822960" y="286603"/>
            <a:ext cx="7543800" cy="1450800"/>
          </a:xfrm>
          <a:prstGeom prst="rect">
            <a:avLst/>
          </a:prstGeom>
          <a:noFill/>
          <a:ln>
            <a:noFill/>
          </a:ln>
        </p:spPr>
        <p:txBody>
          <a:bodyPr spcFirstLastPara="1" wrap="square" lIns="68575" tIns="68575" rIns="68575" bIns="68575" anchor="b" anchorCtr="0">
            <a:noAutofit/>
          </a:bodyPr>
          <a:lstStyle>
            <a:lvl1pPr lvl="0" algn="l" rtl="0">
              <a:lnSpc>
                <a:spcPct val="85000"/>
              </a:lnSpc>
              <a:spcBef>
                <a:spcPts val="0"/>
              </a:spcBef>
              <a:spcAft>
                <a:spcPts val="0"/>
              </a:spcAft>
              <a:buClr>
                <a:srgbClr val="3F3F3F"/>
              </a:buClr>
              <a:buSzPts val="1100"/>
              <a:buFont typeface="Calibri"/>
              <a:buNone/>
              <a:defRPr/>
            </a:lvl1pPr>
            <a:lvl2pPr lvl="1" rtl="0">
              <a:spcBef>
                <a:spcPts val="0"/>
              </a:spcBef>
              <a:spcAft>
                <a:spcPts val="0"/>
              </a:spcAft>
              <a:buSzPts val="1100"/>
              <a:buChar char="○"/>
              <a:defRPr/>
            </a:lvl2pPr>
            <a:lvl3pPr lvl="2" rtl="0">
              <a:spcBef>
                <a:spcPts val="0"/>
              </a:spcBef>
              <a:spcAft>
                <a:spcPts val="0"/>
              </a:spcAft>
              <a:buSzPts val="1100"/>
              <a:buChar char="■"/>
              <a:defRPr/>
            </a:lvl3pPr>
            <a:lvl4pPr lvl="3" rtl="0">
              <a:spcBef>
                <a:spcPts val="0"/>
              </a:spcBef>
              <a:spcAft>
                <a:spcPts val="0"/>
              </a:spcAft>
              <a:buSzPts val="1100"/>
              <a:buChar char="●"/>
              <a:defRPr/>
            </a:lvl4pPr>
            <a:lvl5pPr lvl="4" rtl="0">
              <a:spcBef>
                <a:spcPts val="0"/>
              </a:spcBef>
              <a:spcAft>
                <a:spcPts val="0"/>
              </a:spcAft>
              <a:buSzPts val="1100"/>
              <a:buChar char="○"/>
              <a:defRPr/>
            </a:lvl5pPr>
            <a:lvl6pPr lvl="5" rtl="0">
              <a:spcBef>
                <a:spcPts val="0"/>
              </a:spcBef>
              <a:spcAft>
                <a:spcPts val="0"/>
              </a:spcAft>
              <a:buSzPts val="1100"/>
              <a:buChar char="■"/>
              <a:defRPr/>
            </a:lvl6pPr>
            <a:lvl7pPr lvl="6" rtl="0">
              <a:spcBef>
                <a:spcPts val="0"/>
              </a:spcBef>
              <a:spcAft>
                <a:spcPts val="0"/>
              </a:spcAft>
              <a:buSzPts val="1100"/>
              <a:buChar char="●"/>
              <a:defRPr/>
            </a:lvl7pPr>
            <a:lvl8pPr lvl="7" rtl="0">
              <a:spcBef>
                <a:spcPts val="0"/>
              </a:spcBef>
              <a:spcAft>
                <a:spcPts val="0"/>
              </a:spcAft>
              <a:buSzPts val="1100"/>
              <a:buChar char="○"/>
              <a:defRPr/>
            </a:lvl8pPr>
            <a:lvl9pPr lvl="8" rtl="0">
              <a:spcBef>
                <a:spcPts val="0"/>
              </a:spcBef>
              <a:spcAft>
                <a:spcPts val="0"/>
              </a:spcAft>
              <a:buSzPts val="1100"/>
              <a:buChar char="■"/>
              <a:defRPr/>
            </a:lvl9pPr>
          </a:lstStyle>
          <a:p>
            <a:endParaRPr/>
          </a:p>
        </p:txBody>
      </p:sp>
      <p:sp>
        <p:nvSpPr>
          <p:cNvPr id="31" name="Google Shape;31;p4"/>
          <p:cNvSpPr txBox="1">
            <a:spLocks noGrp="1"/>
          </p:cNvSpPr>
          <p:nvPr>
            <p:ph type="body" idx="1"/>
          </p:nvPr>
        </p:nvSpPr>
        <p:spPr>
          <a:xfrm>
            <a:off x="822960" y="1845734"/>
            <a:ext cx="7543800" cy="40233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900"/>
              </a:spcBef>
              <a:spcAft>
                <a:spcPts val="0"/>
              </a:spcAft>
              <a:buClr>
                <a:schemeClr val="accent1"/>
              </a:buClr>
              <a:buSzPts val="1100"/>
              <a:buFont typeface="Calibri"/>
              <a:buChar char=" "/>
              <a:defRPr/>
            </a:lvl1pPr>
            <a:lvl2pPr marL="914400" lvl="1" indent="-298450" algn="l" rtl="0">
              <a:lnSpc>
                <a:spcPct val="90000"/>
              </a:lnSpc>
              <a:spcBef>
                <a:spcPts val="200"/>
              </a:spcBef>
              <a:spcAft>
                <a:spcPts val="0"/>
              </a:spcAft>
              <a:buClr>
                <a:schemeClr val="accent1"/>
              </a:buClr>
              <a:buSzPts val="1100"/>
              <a:buFont typeface="Calibri"/>
              <a:buChar char="◦"/>
              <a:defRPr/>
            </a:lvl2pPr>
            <a:lvl3pPr marL="1371600" lvl="2" indent="-298450" algn="l" rtl="0">
              <a:lnSpc>
                <a:spcPct val="90000"/>
              </a:lnSpc>
              <a:spcBef>
                <a:spcPts val="300"/>
              </a:spcBef>
              <a:spcAft>
                <a:spcPts val="0"/>
              </a:spcAft>
              <a:buClr>
                <a:schemeClr val="accent1"/>
              </a:buClr>
              <a:buSzPts val="1100"/>
              <a:buFont typeface="Calibri"/>
              <a:buChar char="◦"/>
              <a:defRPr/>
            </a:lvl3pPr>
            <a:lvl4pPr marL="1828800" lvl="3" indent="-298450" algn="l" rtl="0">
              <a:lnSpc>
                <a:spcPct val="90000"/>
              </a:lnSpc>
              <a:spcBef>
                <a:spcPts val="300"/>
              </a:spcBef>
              <a:spcAft>
                <a:spcPts val="0"/>
              </a:spcAft>
              <a:buClr>
                <a:schemeClr val="accent1"/>
              </a:buClr>
              <a:buSzPts val="1100"/>
              <a:buFont typeface="Calibri"/>
              <a:buChar char="◦"/>
              <a:defRPr/>
            </a:lvl4pPr>
            <a:lvl5pPr marL="2286000" lvl="4" indent="-298450" algn="l" rtl="0">
              <a:lnSpc>
                <a:spcPct val="90000"/>
              </a:lnSpc>
              <a:spcBef>
                <a:spcPts val="300"/>
              </a:spcBef>
              <a:spcAft>
                <a:spcPts val="0"/>
              </a:spcAft>
              <a:buClr>
                <a:schemeClr val="accent1"/>
              </a:buClr>
              <a:buSzPts val="1100"/>
              <a:buFont typeface="Calibri"/>
              <a:buChar char="◦"/>
              <a:defRPr/>
            </a:lvl5pPr>
            <a:lvl6pPr marL="2743200" lvl="5" indent="-298450" algn="l" rtl="0">
              <a:lnSpc>
                <a:spcPct val="90000"/>
              </a:lnSpc>
              <a:spcBef>
                <a:spcPts val="300"/>
              </a:spcBef>
              <a:spcAft>
                <a:spcPts val="0"/>
              </a:spcAft>
              <a:buClr>
                <a:schemeClr val="accent1"/>
              </a:buClr>
              <a:buSzPts val="1100"/>
              <a:buFont typeface="Calibri"/>
              <a:buChar char="◦"/>
              <a:defRPr/>
            </a:lvl6pPr>
            <a:lvl7pPr marL="3200400" lvl="6" indent="-298450" algn="l" rtl="0">
              <a:lnSpc>
                <a:spcPct val="90000"/>
              </a:lnSpc>
              <a:spcBef>
                <a:spcPts val="300"/>
              </a:spcBef>
              <a:spcAft>
                <a:spcPts val="0"/>
              </a:spcAft>
              <a:buClr>
                <a:schemeClr val="accent1"/>
              </a:buClr>
              <a:buSzPts val="1100"/>
              <a:buFont typeface="Calibri"/>
              <a:buChar char="◦"/>
              <a:defRPr/>
            </a:lvl7pPr>
            <a:lvl8pPr marL="3657600" lvl="7" indent="-298450" algn="l" rtl="0">
              <a:lnSpc>
                <a:spcPct val="90000"/>
              </a:lnSpc>
              <a:spcBef>
                <a:spcPts val="300"/>
              </a:spcBef>
              <a:spcAft>
                <a:spcPts val="0"/>
              </a:spcAft>
              <a:buClr>
                <a:schemeClr val="accent1"/>
              </a:buClr>
              <a:buSzPts val="1100"/>
              <a:buFont typeface="Calibri"/>
              <a:buChar char="◦"/>
              <a:defRPr/>
            </a:lvl8pPr>
            <a:lvl9pPr marL="4114800" lvl="8" indent="-298450" algn="l" rtl="0">
              <a:lnSpc>
                <a:spcPct val="90000"/>
              </a:lnSpc>
              <a:spcBef>
                <a:spcPts val="300"/>
              </a:spcBef>
              <a:spcAft>
                <a:spcPts val="300"/>
              </a:spcAft>
              <a:buClr>
                <a:schemeClr val="accent1"/>
              </a:buClr>
              <a:buSzPts val="1100"/>
              <a:buFont typeface="Calibri"/>
              <a:buChar char="◦"/>
              <a:defRPr/>
            </a:lvl9pPr>
          </a:lstStyle>
          <a:p>
            <a:endParaRPr/>
          </a:p>
        </p:txBody>
      </p:sp>
      <p:sp>
        <p:nvSpPr>
          <p:cNvPr id="32" name="Google Shape;32;p4"/>
          <p:cNvSpPr txBox="1">
            <a:spLocks noGrp="1"/>
          </p:cNvSpPr>
          <p:nvPr>
            <p:ph type="dt" idx="10"/>
          </p:nvPr>
        </p:nvSpPr>
        <p:spPr>
          <a:xfrm>
            <a:off x="822960" y="6459785"/>
            <a:ext cx="1854300" cy="365100"/>
          </a:xfrm>
          <a:prstGeom prst="rect">
            <a:avLst/>
          </a:prstGeom>
          <a:noFill/>
          <a:ln>
            <a:noFill/>
          </a:ln>
        </p:spPr>
        <p:txBody>
          <a:bodyPr spcFirstLastPara="1" wrap="square" lIns="68575" tIns="68575" rIns="68575" bIns="68575" anchor="ctr" anchorCtr="0">
            <a:noAutofit/>
          </a:bodyPr>
          <a:lstStyle>
            <a:lvl1pPr marL="0" marR="0" lvl="0" indent="-69850" algn="l"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33" name="Google Shape;33;p4"/>
          <p:cNvSpPr txBox="1">
            <a:spLocks noGrp="1"/>
          </p:cNvSpPr>
          <p:nvPr>
            <p:ph type="ftr" idx="11"/>
          </p:nvPr>
        </p:nvSpPr>
        <p:spPr>
          <a:xfrm>
            <a:off x="2764639" y="6459785"/>
            <a:ext cx="3617100" cy="365100"/>
          </a:xfrm>
          <a:prstGeom prst="rect">
            <a:avLst/>
          </a:prstGeom>
          <a:noFill/>
          <a:ln>
            <a:noFill/>
          </a:ln>
        </p:spPr>
        <p:txBody>
          <a:bodyPr spcFirstLastPara="1" wrap="square" lIns="68575" tIns="68575" rIns="68575" bIns="68575" anchor="ctr" anchorCtr="0">
            <a:noAutofit/>
          </a:bodyPr>
          <a:lstStyle>
            <a:lvl1pPr marL="0" marR="0" lvl="0" indent="-69850" algn="ctr"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34" name="Google Shape;34;p4"/>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5"/>
        <p:cNvGrpSpPr/>
        <p:nvPr/>
      </p:nvGrpSpPr>
      <p:grpSpPr>
        <a:xfrm>
          <a:off x="0" y="0"/>
          <a:ext cx="0" cy="0"/>
          <a:chOff x="0" y="0"/>
          <a:chExt cx="0" cy="0"/>
        </a:xfrm>
      </p:grpSpPr>
      <p:sp>
        <p:nvSpPr>
          <p:cNvPr id="36" name="Google Shape;36;p5"/>
          <p:cNvSpPr/>
          <p:nvPr/>
        </p:nvSpPr>
        <p:spPr>
          <a:xfrm>
            <a:off x="2381" y="6400800"/>
            <a:ext cx="9141600" cy="4572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 name="Google Shape;37;p5"/>
          <p:cNvSpPr/>
          <p:nvPr/>
        </p:nvSpPr>
        <p:spPr>
          <a:xfrm>
            <a:off x="11" y="6334316"/>
            <a:ext cx="9141600" cy="639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822960" y="758952"/>
            <a:ext cx="7543800" cy="3566100"/>
          </a:xfrm>
          <a:prstGeom prst="rect">
            <a:avLst/>
          </a:prstGeom>
          <a:noFill/>
          <a:ln>
            <a:noFill/>
          </a:ln>
        </p:spPr>
        <p:txBody>
          <a:bodyPr spcFirstLastPara="1" wrap="square" lIns="68575" tIns="68575" rIns="68575" bIns="68575" anchor="b" anchorCtr="0">
            <a:noAutofit/>
          </a:bodyPr>
          <a:lstStyle>
            <a:lvl1pPr lvl="0" rtl="0">
              <a:lnSpc>
                <a:spcPct val="85000"/>
              </a:lnSpc>
              <a:spcBef>
                <a:spcPts val="0"/>
              </a:spcBef>
              <a:spcAft>
                <a:spcPts val="0"/>
              </a:spcAft>
              <a:buSzPts val="1100"/>
              <a:buNone/>
              <a:defRPr/>
            </a:lvl1pPr>
            <a:lvl2pPr lvl="1" rtl="0">
              <a:spcBef>
                <a:spcPts val="0"/>
              </a:spcBef>
              <a:spcAft>
                <a:spcPts val="0"/>
              </a:spcAft>
              <a:buSzPts val="1100"/>
              <a:buChar char="○"/>
              <a:defRPr/>
            </a:lvl2pPr>
            <a:lvl3pPr lvl="2" rtl="0">
              <a:spcBef>
                <a:spcPts val="0"/>
              </a:spcBef>
              <a:spcAft>
                <a:spcPts val="0"/>
              </a:spcAft>
              <a:buSzPts val="1100"/>
              <a:buChar char="■"/>
              <a:defRPr/>
            </a:lvl3pPr>
            <a:lvl4pPr lvl="3" rtl="0">
              <a:spcBef>
                <a:spcPts val="0"/>
              </a:spcBef>
              <a:spcAft>
                <a:spcPts val="0"/>
              </a:spcAft>
              <a:buSzPts val="1100"/>
              <a:buChar char="●"/>
              <a:defRPr/>
            </a:lvl4pPr>
            <a:lvl5pPr lvl="4" rtl="0">
              <a:spcBef>
                <a:spcPts val="0"/>
              </a:spcBef>
              <a:spcAft>
                <a:spcPts val="0"/>
              </a:spcAft>
              <a:buSzPts val="1100"/>
              <a:buChar char="○"/>
              <a:defRPr/>
            </a:lvl5pPr>
            <a:lvl6pPr lvl="5" rtl="0">
              <a:spcBef>
                <a:spcPts val="0"/>
              </a:spcBef>
              <a:spcAft>
                <a:spcPts val="0"/>
              </a:spcAft>
              <a:buSzPts val="1100"/>
              <a:buChar char="■"/>
              <a:defRPr/>
            </a:lvl6pPr>
            <a:lvl7pPr lvl="6" rtl="0">
              <a:spcBef>
                <a:spcPts val="0"/>
              </a:spcBef>
              <a:spcAft>
                <a:spcPts val="0"/>
              </a:spcAft>
              <a:buSzPts val="1100"/>
              <a:buChar char="●"/>
              <a:defRPr/>
            </a:lvl7pPr>
            <a:lvl8pPr lvl="7" rtl="0">
              <a:spcBef>
                <a:spcPts val="0"/>
              </a:spcBef>
              <a:spcAft>
                <a:spcPts val="0"/>
              </a:spcAft>
              <a:buSzPts val="1100"/>
              <a:buChar char="○"/>
              <a:defRPr/>
            </a:lvl8pPr>
            <a:lvl9pPr lvl="8" rtl="0">
              <a:spcBef>
                <a:spcPts val="0"/>
              </a:spcBef>
              <a:spcAft>
                <a:spcPts val="0"/>
              </a:spcAft>
              <a:buSzPts val="1100"/>
              <a:buChar char="■"/>
              <a:defRPr/>
            </a:lvl9pPr>
          </a:lstStyle>
          <a:p>
            <a:endParaRPr/>
          </a:p>
        </p:txBody>
      </p:sp>
      <p:sp>
        <p:nvSpPr>
          <p:cNvPr id="39" name="Google Shape;39;p5"/>
          <p:cNvSpPr txBox="1">
            <a:spLocks noGrp="1"/>
          </p:cNvSpPr>
          <p:nvPr>
            <p:ph type="body" idx="1"/>
          </p:nvPr>
        </p:nvSpPr>
        <p:spPr>
          <a:xfrm>
            <a:off x="822960" y="4453128"/>
            <a:ext cx="7543800" cy="1143300"/>
          </a:xfrm>
          <a:prstGeom prst="rect">
            <a:avLst/>
          </a:prstGeom>
          <a:noFill/>
          <a:ln>
            <a:noFill/>
          </a:ln>
        </p:spPr>
        <p:txBody>
          <a:bodyPr spcFirstLastPara="1" wrap="square" lIns="68575" tIns="68575" rIns="68575" bIns="68575" anchor="t" anchorCtr="0">
            <a:noAutofit/>
          </a:bodyPr>
          <a:lstStyle>
            <a:lvl1pPr marL="457200" lvl="0" indent="-228600" rtl="0">
              <a:spcBef>
                <a:spcPts val="900"/>
              </a:spcBef>
              <a:spcAft>
                <a:spcPts val="0"/>
              </a:spcAft>
              <a:buClr>
                <a:schemeClr val="dk2"/>
              </a:buClr>
              <a:buSzPts val="1100"/>
              <a:buFont typeface="Calibri"/>
              <a:buNone/>
              <a:defRPr/>
            </a:lvl1pPr>
            <a:lvl2pPr marL="914400" lvl="1" indent="-228600" rtl="0">
              <a:spcBef>
                <a:spcPts val="200"/>
              </a:spcBef>
              <a:spcAft>
                <a:spcPts val="0"/>
              </a:spcAft>
              <a:buClr>
                <a:srgbClr val="888888"/>
              </a:buClr>
              <a:buSzPts val="1100"/>
              <a:buFont typeface="Calibri"/>
              <a:buNone/>
              <a:defRPr/>
            </a:lvl2pPr>
            <a:lvl3pPr marL="1371600" lvl="2" indent="-228600" rtl="0">
              <a:spcBef>
                <a:spcPts val="300"/>
              </a:spcBef>
              <a:spcAft>
                <a:spcPts val="0"/>
              </a:spcAft>
              <a:buClr>
                <a:srgbClr val="888888"/>
              </a:buClr>
              <a:buSzPts val="1100"/>
              <a:buFont typeface="Calibri"/>
              <a:buNone/>
              <a:defRPr/>
            </a:lvl3pPr>
            <a:lvl4pPr marL="1828800" lvl="3" indent="-228600" rtl="0">
              <a:spcBef>
                <a:spcPts val="300"/>
              </a:spcBef>
              <a:spcAft>
                <a:spcPts val="0"/>
              </a:spcAft>
              <a:buClr>
                <a:srgbClr val="888888"/>
              </a:buClr>
              <a:buSzPts val="1100"/>
              <a:buFont typeface="Calibri"/>
              <a:buNone/>
              <a:defRPr/>
            </a:lvl4pPr>
            <a:lvl5pPr marL="2286000" lvl="4" indent="-228600" rtl="0">
              <a:spcBef>
                <a:spcPts val="300"/>
              </a:spcBef>
              <a:spcAft>
                <a:spcPts val="0"/>
              </a:spcAft>
              <a:buClr>
                <a:srgbClr val="888888"/>
              </a:buClr>
              <a:buSzPts val="1100"/>
              <a:buFont typeface="Calibri"/>
              <a:buNone/>
              <a:defRPr/>
            </a:lvl5pPr>
            <a:lvl6pPr marL="2743200" lvl="5" indent="-228600" rtl="0">
              <a:spcBef>
                <a:spcPts val="300"/>
              </a:spcBef>
              <a:spcAft>
                <a:spcPts val="0"/>
              </a:spcAft>
              <a:buClr>
                <a:srgbClr val="888888"/>
              </a:buClr>
              <a:buSzPts val="1100"/>
              <a:buFont typeface="Calibri"/>
              <a:buNone/>
              <a:defRPr/>
            </a:lvl6pPr>
            <a:lvl7pPr marL="3200400" lvl="6" indent="-228600" rtl="0">
              <a:spcBef>
                <a:spcPts val="300"/>
              </a:spcBef>
              <a:spcAft>
                <a:spcPts val="0"/>
              </a:spcAft>
              <a:buClr>
                <a:srgbClr val="888888"/>
              </a:buClr>
              <a:buSzPts val="1100"/>
              <a:buFont typeface="Calibri"/>
              <a:buNone/>
              <a:defRPr/>
            </a:lvl7pPr>
            <a:lvl8pPr marL="3657600" lvl="7" indent="-228600" rtl="0">
              <a:spcBef>
                <a:spcPts val="300"/>
              </a:spcBef>
              <a:spcAft>
                <a:spcPts val="0"/>
              </a:spcAft>
              <a:buClr>
                <a:srgbClr val="888888"/>
              </a:buClr>
              <a:buSzPts val="1100"/>
              <a:buFont typeface="Calibri"/>
              <a:buNone/>
              <a:defRPr/>
            </a:lvl8pPr>
            <a:lvl9pPr marL="4114800" lvl="8" indent="-228600" rtl="0">
              <a:spcBef>
                <a:spcPts val="300"/>
              </a:spcBef>
              <a:spcAft>
                <a:spcPts val="300"/>
              </a:spcAft>
              <a:buClr>
                <a:srgbClr val="888888"/>
              </a:buClr>
              <a:buSzPts val="1100"/>
              <a:buFont typeface="Calibri"/>
              <a:buNone/>
              <a:defRPr/>
            </a:lvl9pPr>
          </a:lstStyle>
          <a:p>
            <a:endParaRPr/>
          </a:p>
        </p:txBody>
      </p:sp>
      <p:sp>
        <p:nvSpPr>
          <p:cNvPr id="40" name="Google Shape;40;p5"/>
          <p:cNvSpPr txBox="1">
            <a:spLocks noGrp="1"/>
          </p:cNvSpPr>
          <p:nvPr>
            <p:ph type="dt" idx="10"/>
          </p:nvPr>
        </p:nvSpPr>
        <p:spPr>
          <a:xfrm>
            <a:off x="822960" y="6459785"/>
            <a:ext cx="1854300" cy="365100"/>
          </a:xfrm>
          <a:prstGeom prst="rect">
            <a:avLst/>
          </a:prstGeom>
          <a:noFill/>
          <a:ln>
            <a:noFill/>
          </a:ln>
        </p:spPr>
        <p:txBody>
          <a:bodyPr spcFirstLastPara="1" wrap="square" lIns="68575" tIns="68575" rIns="68575" bIns="68575" anchor="ctr" anchorCtr="0">
            <a:noAutofit/>
          </a:bodyPr>
          <a:lstStyle>
            <a:lvl1pPr marL="0" marR="0" lvl="0" indent="-69850" algn="l"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41" name="Google Shape;41;p5"/>
          <p:cNvSpPr txBox="1">
            <a:spLocks noGrp="1"/>
          </p:cNvSpPr>
          <p:nvPr>
            <p:ph type="ftr" idx="11"/>
          </p:nvPr>
        </p:nvSpPr>
        <p:spPr>
          <a:xfrm>
            <a:off x="2764639" y="6459785"/>
            <a:ext cx="3617100" cy="365100"/>
          </a:xfrm>
          <a:prstGeom prst="rect">
            <a:avLst/>
          </a:prstGeom>
          <a:noFill/>
          <a:ln>
            <a:noFill/>
          </a:ln>
        </p:spPr>
        <p:txBody>
          <a:bodyPr spcFirstLastPara="1" wrap="square" lIns="68575" tIns="68575" rIns="68575" bIns="68575" anchor="ctr" anchorCtr="0">
            <a:noAutofit/>
          </a:bodyPr>
          <a:lstStyle>
            <a:lvl1pPr marL="0" marR="0" lvl="0" indent="-69850" algn="ctr"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42" name="Google Shape;42;p5"/>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43" name="Google Shape;43;p5"/>
          <p:cNvCxnSpPr/>
          <p:nvPr/>
        </p:nvCxnSpPr>
        <p:spPr>
          <a:xfrm>
            <a:off x="905744" y="4343400"/>
            <a:ext cx="74067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822960" y="286603"/>
            <a:ext cx="7543800" cy="1450800"/>
          </a:xfrm>
          <a:prstGeom prst="rect">
            <a:avLst/>
          </a:prstGeom>
          <a:noFill/>
          <a:ln>
            <a:noFill/>
          </a:ln>
        </p:spPr>
        <p:txBody>
          <a:bodyPr spcFirstLastPara="1" wrap="square" lIns="68575" tIns="68575" rIns="68575" bIns="68575" anchor="b" anchorCtr="0">
            <a:noAutofit/>
          </a:bodyPr>
          <a:lstStyle>
            <a:lvl1pPr lvl="0" algn="l" rtl="0">
              <a:lnSpc>
                <a:spcPct val="85000"/>
              </a:lnSpc>
              <a:spcBef>
                <a:spcPts val="0"/>
              </a:spcBef>
              <a:spcAft>
                <a:spcPts val="0"/>
              </a:spcAft>
              <a:buClr>
                <a:srgbClr val="3F3F3F"/>
              </a:buClr>
              <a:buSzPts val="1100"/>
              <a:buFont typeface="Calibri"/>
              <a:buNone/>
              <a:defRPr/>
            </a:lvl1pPr>
            <a:lvl2pPr lvl="1" rtl="0">
              <a:spcBef>
                <a:spcPts val="0"/>
              </a:spcBef>
              <a:spcAft>
                <a:spcPts val="0"/>
              </a:spcAft>
              <a:buSzPts val="1100"/>
              <a:buChar char="○"/>
              <a:defRPr/>
            </a:lvl2pPr>
            <a:lvl3pPr lvl="2" rtl="0">
              <a:spcBef>
                <a:spcPts val="0"/>
              </a:spcBef>
              <a:spcAft>
                <a:spcPts val="0"/>
              </a:spcAft>
              <a:buSzPts val="1100"/>
              <a:buChar char="■"/>
              <a:defRPr/>
            </a:lvl3pPr>
            <a:lvl4pPr lvl="3" rtl="0">
              <a:spcBef>
                <a:spcPts val="0"/>
              </a:spcBef>
              <a:spcAft>
                <a:spcPts val="0"/>
              </a:spcAft>
              <a:buSzPts val="1100"/>
              <a:buChar char="●"/>
              <a:defRPr/>
            </a:lvl4pPr>
            <a:lvl5pPr lvl="4" rtl="0">
              <a:spcBef>
                <a:spcPts val="0"/>
              </a:spcBef>
              <a:spcAft>
                <a:spcPts val="0"/>
              </a:spcAft>
              <a:buSzPts val="1100"/>
              <a:buChar char="○"/>
              <a:defRPr/>
            </a:lvl5pPr>
            <a:lvl6pPr lvl="5" rtl="0">
              <a:spcBef>
                <a:spcPts val="0"/>
              </a:spcBef>
              <a:spcAft>
                <a:spcPts val="0"/>
              </a:spcAft>
              <a:buSzPts val="1100"/>
              <a:buChar char="■"/>
              <a:defRPr/>
            </a:lvl6pPr>
            <a:lvl7pPr lvl="6" rtl="0">
              <a:spcBef>
                <a:spcPts val="0"/>
              </a:spcBef>
              <a:spcAft>
                <a:spcPts val="0"/>
              </a:spcAft>
              <a:buSzPts val="1100"/>
              <a:buChar char="●"/>
              <a:defRPr/>
            </a:lvl7pPr>
            <a:lvl8pPr lvl="7" rtl="0">
              <a:spcBef>
                <a:spcPts val="0"/>
              </a:spcBef>
              <a:spcAft>
                <a:spcPts val="0"/>
              </a:spcAft>
              <a:buSzPts val="1100"/>
              <a:buChar char="○"/>
              <a:defRPr/>
            </a:lvl8pPr>
            <a:lvl9pPr lvl="8" rtl="0">
              <a:spcBef>
                <a:spcPts val="0"/>
              </a:spcBef>
              <a:spcAft>
                <a:spcPts val="0"/>
              </a:spcAft>
              <a:buSzPts val="1100"/>
              <a:buChar char="■"/>
              <a:defRPr/>
            </a:lvl9pPr>
          </a:lstStyle>
          <a:p>
            <a:endParaRPr/>
          </a:p>
        </p:txBody>
      </p:sp>
      <p:sp>
        <p:nvSpPr>
          <p:cNvPr id="46" name="Google Shape;46;p6"/>
          <p:cNvSpPr txBox="1">
            <a:spLocks noGrp="1"/>
          </p:cNvSpPr>
          <p:nvPr>
            <p:ph type="body" idx="1"/>
          </p:nvPr>
        </p:nvSpPr>
        <p:spPr>
          <a:xfrm>
            <a:off x="822960" y="1845734"/>
            <a:ext cx="3703200" cy="40233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900"/>
              </a:spcBef>
              <a:spcAft>
                <a:spcPts val="0"/>
              </a:spcAft>
              <a:buClr>
                <a:schemeClr val="accent1"/>
              </a:buClr>
              <a:buSzPts val="1100"/>
              <a:buFont typeface="Calibri"/>
              <a:buChar char=" "/>
              <a:defRPr/>
            </a:lvl1pPr>
            <a:lvl2pPr marL="914400" lvl="1" indent="-298450" algn="l" rtl="0">
              <a:lnSpc>
                <a:spcPct val="90000"/>
              </a:lnSpc>
              <a:spcBef>
                <a:spcPts val="200"/>
              </a:spcBef>
              <a:spcAft>
                <a:spcPts val="0"/>
              </a:spcAft>
              <a:buClr>
                <a:schemeClr val="accent1"/>
              </a:buClr>
              <a:buSzPts val="1100"/>
              <a:buFont typeface="Calibri"/>
              <a:buChar char="◦"/>
              <a:defRPr/>
            </a:lvl2pPr>
            <a:lvl3pPr marL="1371600" lvl="2" indent="-298450" algn="l" rtl="0">
              <a:lnSpc>
                <a:spcPct val="90000"/>
              </a:lnSpc>
              <a:spcBef>
                <a:spcPts val="300"/>
              </a:spcBef>
              <a:spcAft>
                <a:spcPts val="0"/>
              </a:spcAft>
              <a:buClr>
                <a:schemeClr val="accent1"/>
              </a:buClr>
              <a:buSzPts val="1100"/>
              <a:buFont typeface="Calibri"/>
              <a:buChar char="◦"/>
              <a:defRPr/>
            </a:lvl3pPr>
            <a:lvl4pPr marL="1828800" lvl="3" indent="-298450" algn="l" rtl="0">
              <a:lnSpc>
                <a:spcPct val="90000"/>
              </a:lnSpc>
              <a:spcBef>
                <a:spcPts val="300"/>
              </a:spcBef>
              <a:spcAft>
                <a:spcPts val="0"/>
              </a:spcAft>
              <a:buClr>
                <a:schemeClr val="accent1"/>
              </a:buClr>
              <a:buSzPts val="1100"/>
              <a:buFont typeface="Calibri"/>
              <a:buChar char="◦"/>
              <a:defRPr/>
            </a:lvl4pPr>
            <a:lvl5pPr marL="2286000" lvl="4" indent="-298450" algn="l" rtl="0">
              <a:lnSpc>
                <a:spcPct val="90000"/>
              </a:lnSpc>
              <a:spcBef>
                <a:spcPts val="300"/>
              </a:spcBef>
              <a:spcAft>
                <a:spcPts val="0"/>
              </a:spcAft>
              <a:buClr>
                <a:schemeClr val="accent1"/>
              </a:buClr>
              <a:buSzPts val="1100"/>
              <a:buFont typeface="Calibri"/>
              <a:buChar char="◦"/>
              <a:defRPr/>
            </a:lvl5pPr>
            <a:lvl6pPr marL="2743200" lvl="5" indent="-298450" algn="l" rtl="0">
              <a:lnSpc>
                <a:spcPct val="90000"/>
              </a:lnSpc>
              <a:spcBef>
                <a:spcPts val="300"/>
              </a:spcBef>
              <a:spcAft>
                <a:spcPts val="0"/>
              </a:spcAft>
              <a:buClr>
                <a:schemeClr val="accent1"/>
              </a:buClr>
              <a:buSzPts val="1100"/>
              <a:buFont typeface="Calibri"/>
              <a:buChar char="◦"/>
              <a:defRPr/>
            </a:lvl6pPr>
            <a:lvl7pPr marL="3200400" lvl="6" indent="-298450" algn="l" rtl="0">
              <a:lnSpc>
                <a:spcPct val="90000"/>
              </a:lnSpc>
              <a:spcBef>
                <a:spcPts val="300"/>
              </a:spcBef>
              <a:spcAft>
                <a:spcPts val="0"/>
              </a:spcAft>
              <a:buClr>
                <a:schemeClr val="accent1"/>
              </a:buClr>
              <a:buSzPts val="1100"/>
              <a:buFont typeface="Calibri"/>
              <a:buChar char="◦"/>
              <a:defRPr/>
            </a:lvl7pPr>
            <a:lvl8pPr marL="3657600" lvl="7" indent="-298450" algn="l" rtl="0">
              <a:lnSpc>
                <a:spcPct val="90000"/>
              </a:lnSpc>
              <a:spcBef>
                <a:spcPts val="300"/>
              </a:spcBef>
              <a:spcAft>
                <a:spcPts val="0"/>
              </a:spcAft>
              <a:buClr>
                <a:schemeClr val="accent1"/>
              </a:buClr>
              <a:buSzPts val="1100"/>
              <a:buFont typeface="Calibri"/>
              <a:buChar char="◦"/>
              <a:defRPr/>
            </a:lvl8pPr>
            <a:lvl9pPr marL="4114800" lvl="8" indent="-298450" algn="l" rtl="0">
              <a:lnSpc>
                <a:spcPct val="90000"/>
              </a:lnSpc>
              <a:spcBef>
                <a:spcPts val="300"/>
              </a:spcBef>
              <a:spcAft>
                <a:spcPts val="300"/>
              </a:spcAft>
              <a:buClr>
                <a:schemeClr val="accent1"/>
              </a:buClr>
              <a:buSzPts val="1100"/>
              <a:buFont typeface="Calibri"/>
              <a:buChar char="◦"/>
              <a:defRPr/>
            </a:lvl9pPr>
          </a:lstStyle>
          <a:p>
            <a:endParaRPr/>
          </a:p>
        </p:txBody>
      </p:sp>
      <p:sp>
        <p:nvSpPr>
          <p:cNvPr id="47" name="Google Shape;47;p6"/>
          <p:cNvSpPr txBox="1">
            <a:spLocks noGrp="1"/>
          </p:cNvSpPr>
          <p:nvPr>
            <p:ph type="body" idx="2"/>
          </p:nvPr>
        </p:nvSpPr>
        <p:spPr>
          <a:xfrm>
            <a:off x="4663440" y="1845735"/>
            <a:ext cx="3703200" cy="40233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900"/>
              </a:spcBef>
              <a:spcAft>
                <a:spcPts val="0"/>
              </a:spcAft>
              <a:buClr>
                <a:schemeClr val="accent1"/>
              </a:buClr>
              <a:buSzPts val="1100"/>
              <a:buFont typeface="Calibri"/>
              <a:buChar char=" "/>
              <a:defRPr/>
            </a:lvl1pPr>
            <a:lvl2pPr marL="914400" lvl="1" indent="-298450" algn="l" rtl="0">
              <a:lnSpc>
                <a:spcPct val="90000"/>
              </a:lnSpc>
              <a:spcBef>
                <a:spcPts val="200"/>
              </a:spcBef>
              <a:spcAft>
                <a:spcPts val="0"/>
              </a:spcAft>
              <a:buClr>
                <a:schemeClr val="accent1"/>
              </a:buClr>
              <a:buSzPts val="1100"/>
              <a:buFont typeface="Calibri"/>
              <a:buChar char="◦"/>
              <a:defRPr/>
            </a:lvl2pPr>
            <a:lvl3pPr marL="1371600" lvl="2" indent="-298450" algn="l" rtl="0">
              <a:lnSpc>
                <a:spcPct val="90000"/>
              </a:lnSpc>
              <a:spcBef>
                <a:spcPts val="300"/>
              </a:spcBef>
              <a:spcAft>
                <a:spcPts val="0"/>
              </a:spcAft>
              <a:buClr>
                <a:schemeClr val="accent1"/>
              </a:buClr>
              <a:buSzPts val="1100"/>
              <a:buFont typeface="Calibri"/>
              <a:buChar char="◦"/>
              <a:defRPr/>
            </a:lvl3pPr>
            <a:lvl4pPr marL="1828800" lvl="3" indent="-298450" algn="l" rtl="0">
              <a:lnSpc>
                <a:spcPct val="90000"/>
              </a:lnSpc>
              <a:spcBef>
                <a:spcPts val="300"/>
              </a:spcBef>
              <a:spcAft>
                <a:spcPts val="0"/>
              </a:spcAft>
              <a:buClr>
                <a:schemeClr val="accent1"/>
              </a:buClr>
              <a:buSzPts val="1100"/>
              <a:buFont typeface="Calibri"/>
              <a:buChar char="◦"/>
              <a:defRPr/>
            </a:lvl4pPr>
            <a:lvl5pPr marL="2286000" lvl="4" indent="-298450" algn="l" rtl="0">
              <a:lnSpc>
                <a:spcPct val="90000"/>
              </a:lnSpc>
              <a:spcBef>
                <a:spcPts val="300"/>
              </a:spcBef>
              <a:spcAft>
                <a:spcPts val="0"/>
              </a:spcAft>
              <a:buClr>
                <a:schemeClr val="accent1"/>
              </a:buClr>
              <a:buSzPts val="1100"/>
              <a:buFont typeface="Calibri"/>
              <a:buChar char="◦"/>
              <a:defRPr/>
            </a:lvl5pPr>
            <a:lvl6pPr marL="2743200" lvl="5" indent="-298450" algn="l" rtl="0">
              <a:lnSpc>
                <a:spcPct val="90000"/>
              </a:lnSpc>
              <a:spcBef>
                <a:spcPts val="300"/>
              </a:spcBef>
              <a:spcAft>
                <a:spcPts val="0"/>
              </a:spcAft>
              <a:buClr>
                <a:schemeClr val="accent1"/>
              </a:buClr>
              <a:buSzPts val="1100"/>
              <a:buFont typeface="Calibri"/>
              <a:buChar char="◦"/>
              <a:defRPr/>
            </a:lvl6pPr>
            <a:lvl7pPr marL="3200400" lvl="6" indent="-298450" algn="l" rtl="0">
              <a:lnSpc>
                <a:spcPct val="90000"/>
              </a:lnSpc>
              <a:spcBef>
                <a:spcPts val="300"/>
              </a:spcBef>
              <a:spcAft>
                <a:spcPts val="0"/>
              </a:spcAft>
              <a:buClr>
                <a:schemeClr val="accent1"/>
              </a:buClr>
              <a:buSzPts val="1100"/>
              <a:buFont typeface="Calibri"/>
              <a:buChar char="◦"/>
              <a:defRPr/>
            </a:lvl7pPr>
            <a:lvl8pPr marL="3657600" lvl="7" indent="-298450" algn="l" rtl="0">
              <a:lnSpc>
                <a:spcPct val="90000"/>
              </a:lnSpc>
              <a:spcBef>
                <a:spcPts val="300"/>
              </a:spcBef>
              <a:spcAft>
                <a:spcPts val="0"/>
              </a:spcAft>
              <a:buClr>
                <a:schemeClr val="accent1"/>
              </a:buClr>
              <a:buSzPts val="1100"/>
              <a:buFont typeface="Calibri"/>
              <a:buChar char="◦"/>
              <a:defRPr/>
            </a:lvl8pPr>
            <a:lvl9pPr marL="4114800" lvl="8" indent="-298450" algn="l" rtl="0">
              <a:lnSpc>
                <a:spcPct val="90000"/>
              </a:lnSpc>
              <a:spcBef>
                <a:spcPts val="300"/>
              </a:spcBef>
              <a:spcAft>
                <a:spcPts val="300"/>
              </a:spcAft>
              <a:buClr>
                <a:schemeClr val="accent1"/>
              </a:buClr>
              <a:buSzPts val="1100"/>
              <a:buFont typeface="Calibri"/>
              <a:buChar char="◦"/>
              <a:defRPr/>
            </a:lvl9pPr>
          </a:lstStyle>
          <a:p>
            <a:endParaRPr/>
          </a:p>
        </p:txBody>
      </p:sp>
      <p:sp>
        <p:nvSpPr>
          <p:cNvPr id="48" name="Google Shape;48;p6"/>
          <p:cNvSpPr txBox="1">
            <a:spLocks noGrp="1"/>
          </p:cNvSpPr>
          <p:nvPr>
            <p:ph type="dt" idx="10"/>
          </p:nvPr>
        </p:nvSpPr>
        <p:spPr>
          <a:xfrm>
            <a:off x="822960" y="6459785"/>
            <a:ext cx="1854300" cy="365100"/>
          </a:xfrm>
          <a:prstGeom prst="rect">
            <a:avLst/>
          </a:prstGeom>
          <a:noFill/>
          <a:ln>
            <a:noFill/>
          </a:ln>
        </p:spPr>
        <p:txBody>
          <a:bodyPr spcFirstLastPara="1" wrap="square" lIns="68575" tIns="68575" rIns="68575" bIns="68575" anchor="ctr" anchorCtr="0">
            <a:noAutofit/>
          </a:bodyPr>
          <a:lstStyle>
            <a:lvl1pPr marL="0" marR="0" lvl="0" indent="-69850" algn="l"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49" name="Google Shape;49;p6"/>
          <p:cNvSpPr txBox="1">
            <a:spLocks noGrp="1"/>
          </p:cNvSpPr>
          <p:nvPr>
            <p:ph type="ftr" idx="11"/>
          </p:nvPr>
        </p:nvSpPr>
        <p:spPr>
          <a:xfrm>
            <a:off x="2764639" y="6459785"/>
            <a:ext cx="3617100" cy="365100"/>
          </a:xfrm>
          <a:prstGeom prst="rect">
            <a:avLst/>
          </a:prstGeom>
          <a:noFill/>
          <a:ln>
            <a:noFill/>
          </a:ln>
        </p:spPr>
        <p:txBody>
          <a:bodyPr spcFirstLastPara="1" wrap="square" lIns="68575" tIns="68575" rIns="68575" bIns="68575" anchor="ctr" anchorCtr="0">
            <a:noAutofit/>
          </a:bodyPr>
          <a:lstStyle>
            <a:lvl1pPr marL="0" marR="0" lvl="0" indent="-69850" algn="ctr"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50" name="Google Shape;50;p6"/>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sp>
        <p:nvSpPr>
          <p:cNvPr id="52" name="Google Shape;52;p7"/>
          <p:cNvSpPr txBox="1">
            <a:spLocks noGrp="1"/>
          </p:cNvSpPr>
          <p:nvPr>
            <p:ph type="title"/>
          </p:nvPr>
        </p:nvSpPr>
        <p:spPr>
          <a:xfrm>
            <a:off x="822960" y="286603"/>
            <a:ext cx="7543800" cy="1450800"/>
          </a:xfrm>
          <a:prstGeom prst="rect">
            <a:avLst/>
          </a:prstGeom>
          <a:noFill/>
          <a:ln>
            <a:noFill/>
          </a:ln>
        </p:spPr>
        <p:txBody>
          <a:bodyPr spcFirstLastPara="1" wrap="square" lIns="68575" tIns="68575" rIns="68575" bIns="68575" anchor="b" anchorCtr="0">
            <a:noAutofit/>
          </a:bodyPr>
          <a:lstStyle>
            <a:lvl1pPr lvl="0" algn="l" rtl="0">
              <a:lnSpc>
                <a:spcPct val="85000"/>
              </a:lnSpc>
              <a:spcBef>
                <a:spcPts val="0"/>
              </a:spcBef>
              <a:spcAft>
                <a:spcPts val="0"/>
              </a:spcAft>
              <a:buClr>
                <a:srgbClr val="3F3F3F"/>
              </a:buClr>
              <a:buSzPts val="1100"/>
              <a:buFont typeface="Calibri"/>
              <a:buNone/>
              <a:defRPr/>
            </a:lvl1pPr>
            <a:lvl2pPr lvl="1" rtl="0">
              <a:spcBef>
                <a:spcPts val="0"/>
              </a:spcBef>
              <a:spcAft>
                <a:spcPts val="0"/>
              </a:spcAft>
              <a:buSzPts val="1100"/>
              <a:buChar char="○"/>
              <a:defRPr/>
            </a:lvl2pPr>
            <a:lvl3pPr lvl="2" rtl="0">
              <a:spcBef>
                <a:spcPts val="0"/>
              </a:spcBef>
              <a:spcAft>
                <a:spcPts val="0"/>
              </a:spcAft>
              <a:buSzPts val="1100"/>
              <a:buChar char="■"/>
              <a:defRPr/>
            </a:lvl3pPr>
            <a:lvl4pPr lvl="3" rtl="0">
              <a:spcBef>
                <a:spcPts val="0"/>
              </a:spcBef>
              <a:spcAft>
                <a:spcPts val="0"/>
              </a:spcAft>
              <a:buSzPts val="1100"/>
              <a:buChar char="●"/>
              <a:defRPr/>
            </a:lvl4pPr>
            <a:lvl5pPr lvl="4" rtl="0">
              <a:spcBef>
                <a:spcPts val="0"/>
              </a:spcBef>
              <a:spcAft>
                <a:spcPts val="0"/>
              </a:spcAft>
              <a:buSzPts val="1100"/>
              <a:buChar char="○"/>
              <a:defRPr/>
            </a:lvl5pPr>
            <a:lvl6pPr lvl="5" rtl="0">
              <a:spcBef>
                <a:spcPts val="0"/>
              </a:spcBef>
              <a:spcAft>
                <a:spcPts val="0"/>
              </a:spcAft>
              <a:buSzPts val="1100"/>
              <a:buChar char="■"/>
              <a:defRPr/>
            </a:lvl6pPr>
            <a:lvl7pPr lvl="6" rtl="0">
              <a:spcBef>
                <a:spcPts val="0"/>
              </a:spcBef>
              <a:spcAft>
                <a:spcPts val="0"/>
              </a:spcAft>
              <a:buSzPts val="1100"/>
              <a:buChar char="●"/>
              <a:defRPr/>
            </a:lvl7pPr>
            <a:lvl8pPr lvl="7" rtl="0">
              <a:spcBef>
                <a:spcPts val="0"/>
              </a:spcBef>
              <a:spcAft>
                <a:spcPts val="0"/>
              </a:spcAft>
              <a:buSzPts val="1100"/>
              <a:buChar char="○"/>
              <a:defRPr/>
            </a:lvl8pPr>
            <a:lvl9pPr lvl="8" rtl="0">
              <a:spcBef>
                <a:spcPts val="0"/>
              </a:spcBef>
              <a:spcAft>
                <a:spcPts val="0"/>
              </a:spcAft>
              <a:buSzPts val="1100"/>
              <a:buChar char="■"/>
              <a:defRPr/>
            </a:lvl9pPr>
          </a:lstStyle>
          <a:p>
            <a:endParaRPr/>
          </a:p>
        </p:txBody>
      </p:sp>
      <p:sp>
        <p:nvSpPr>
          <p:cNvPr id="53" name="Google Shape;53;p7"/>
          <p:cNvSpPr txBox="1">
            <a:spLocks noGrp="1"/>
          </p:cNvSpPr>
          <p:nvPr>
            <p:ph type="body" idx="1"/>
          </p:nvPr>
        </p:nvSpPr>
        <p:spPr>
          <a:xfrm>
            <a:off x="822960" y="1846052"/>
            <a:ext cx="3703200" cy="736500"/>
          </a:xfrm>
          <a:prstGeom prst="rect">
            <a:avLst/>
          </a:prstGeom>
          <a:noFill/>
          <a:ln>
            <a:noFill/>
          </a:ln>
        </p:spPr>
        <p:txBody>
          <a:bodyPr spcFirstLastPara="1" wrap="square" lIns="68575" tIns="68575" rIns="68575" bIns="68575" anchor="ctr" anchorCtr="0">
            <a:noAutofit/>
          </a:bodyPr>
          <a:lstStyle>
            <a:lvl1pPr marL="457200" lvl="0" indent="-228600" rtl="0">
              <a:spcBef>
                <a:spcPts val="900"/>
              </a:spcBef>
              <a:spcAft>
                <a:spcPts val="0"/>
              </a:spcAft>
              <a:buClr>
                <a:schemeClr val="dk2"/>
              </a:buClr>
              <a:buSzPts val="1100"/>
              <a:buFont typeface="Calibri"/>
              <a:buNone/>
              <a:defRPr/>
            </a:lvl1pPr>
            <a:lvl2pPr marL="914400" lvl="1" indent="-228600" rtl="0">
              <a:spcBef>
                <a:spcPts val="200"/>
              </a:spcBef>
              <a:spcAft>
                <a:spcPts val="0"/>
              </a:spcAft>
              <a:buSzPts val="1100"/>
              <a:buFont typeface="Calibri"/>
              <a:buNone/>
              <a:defRPr/>
            </a:lvl2pPr>
            <a:lvl3pPr marL="1371600" lvl="2" indent="-228600" rtl="0">
              <a:spcBef>
                <a:spcPts val="300"/>
              </a:spcBef>
              <a:spcAft>
                <a:spcPts val="0"/>
              </a:spcAft>
              <a:buSzPts val="1100"/>
              <a:buFont typeface="Calibri"/>
              <a:buNone/>
              <a:defRPr/>
            </a:lvl3pPr>
            <a:lvl4pPr marL="1828800" lvl="3" indent="-228600" rtl="0">
              <a:spcBef>
                <a:spcPts val="300"/>
              </a:spcBef>
              <a:spcAft>
                <a:spcPts val="0"/>
              </a:spcAft>
              <a:buSzPts val="1100"/>
              <a:buFont typeface="Calibri"/>
              <a:buNone/>
              <a:defRPr/>
            </a:lvl4pPr>
            <a:lvl5pPr marL="2286000" lvl="4" indent="-228600" rtl="0">
              <a:spcBef>
                <a:spcPts val="300"/>
              </a:spcBef>
              <a:spcAft>
                <a:spcPts val="0"/>
              </a:spcAft>
              <a:buSzPts val="1100"/>
              <a:buFont typeface="Calibri"/>
              <a:buNone/>
              <a:defRPr/>
            </a:lvl5pPr>
            <a:lvl6pPr marL="2743200" lvl="5" indent="-228600" rtl="0">
              <a:spcBef>
                <a:spcPts val="300"/>
              </a:spcBef>
              <a:spcAft>
                <a:spcPts val="0"/>
              </a:spcAft>
              <a:buSzPts val="1100"/>
              <a:buFont typeface="Calibri"/>
              <a:buNone/>
              <a:defRPr/>
            </a:lvl6pPr>
            <a:lvl7pPr marL="3200400" lvl="6" indent="-228600" rtl="0">
              <a:spcBef>
                <a:spcPts val="300"/>
              </a:spcBef>
              <a:spcAft>
                <a:spcPts val="0"/>
              </a:spcAft>
              <a:buSzPts val="1100"/>
              <a:buFont typeface="Calibri"/>
              <a:buNone/>
              <a:defRPr/>
            </a:lvl7pPr>
            <a:lvl8pPr marL="3657600" lvl="7" indent="-228600" rtl="0">
              <a:spcBef>
                <a:spcPts val="300"/>
              </a:spcBef>
              <a:spcAft>
                <a:spcPts val="0"/>
              </a:spcAft>
              <a:buSzPts val="1100"/>
              <a:buFont typeface="Calibri"/>
              <a:buNone/>
              <a:defRPr/>
            </a:lvl8pPr>
            <a:lvl9pPr marL="4114800" lvl="8" indent="-228600" rtl="0">
              <a:spcBef>
                <a:spcPts val="300"/>
              </a:spcBef>
              <a:spcAft>
                <a:spcPts val="300"/>
              </a:spcAft>
              <a:buSzPts val="1100"/>
              <a:buFont typeface="Calibri"/>
              <a:buNone/>
              <a:defRPr/>
            </a:lvl9pPr>
          </a:lstStyle>
          <a:p>
            <a:endParaRPr/>
          </a:p>
        </p:txBody>
      </p:sp>
      <p:sp>
        <p:nvSpPr>
          <p:cNvPr id="54" name="Google Shape;54;p7"/>
          <p:cNvSpPr txBox="1">
            <a:spLocks noGrp="1"/>
          </p:cNvSpPr>
          <p:nvPr>
            <p:ph type="body" idx="2"/>
          </p:nvPr>
        </p:nvSpPr>
        <p:spPr>
          <a:xfrm>
            <a:off x="822960" y="2582335"/>
            <a:ext cx="3703200" cy="32868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900"/>
              </a:spcBef>
              <a:spcAft>
                <a:spcPts val="0"/>
              </a:spcAft>
              <a:buClr>
                <a:schemeClr val="accent1"/>
              </a:buClr>
              <a:buSzPts val="1100"/>
              <a:buFont typeface="Calibri"/>
              <a:buChar char=" "/>
              <a:defRPr/>
            </a:lvl1pPr>
            <a:lvl2pPr marL="914400" lvl="1" indent="-298450" algn="l" rtl="0">
              <a:lnSpc>
                <a:spcPct val="90000"/>
              </a:lnSpc>
              <a:spcBef>
                <a:spcPts val="200"/>
              </a:spcBef>
              <a:spcAft>
                <a:spcPts val="0"/>
              </a:spcAft>
              <a:buClr>
                <a:schemeClr val="accent1"/>
              </a:buClr>
              <a:buSzPts val="1100"/>
              <a:buFont typeface="Calibri"/>
              <a:buChar char="◦"/>
              <a:defRPr/>
            </a:lvl2pPr>
            <a:lvl3pPr marL="1371600" lvl="2" indent="-298450" algn="l" rtl="0">
              <a:lnSpc>
                <a:spcPct val="90000"/>
              </a:lnSpc>
              <a:spcBef>
                <a:spcPts val="300"/>
              </a:spcBef>
              <a:spcAft>
                <a:spcPts val="0"/>
              </a:spcAft>
              <a:buClr>
                <a:schemeClr val="accent1"/>
              </a:buClr>
              <a:buSzPts val="1100"/>
              <a:buFont typeface="Calibri"/>
              <a:buChar char="◦"/>
              <a:defRPr/>
            </a:lvl3pPr>
            <a:lvl4pPr marL="1828800" lvl="3" indent="-298450" algn="l" rtl="0">
              <a:lnSpc>
                <a:spcPct val="90000"/>
              </a:lnSpc>
              <a:spcBef>
                <a:spcPts val="300"/>
              </a:spcBef>
              <a:spcAft>
                <a:spcPts val="0"/>
              </a:spcAft>
              <a:buClr>
                <a:schemeClr val="accent1"/>
              </a:buClr>
              <a:buSzPts val="1100"/>
              <a:buFont typeface="Calibri"/>
              <a:buChar char="◦"/>
              <a:defRPr/>
            </a:lvl4pPr>
            <a:lvl5pPr marL="2286000" lvl="4" indent="-298450" algn="l" rtl="0">
              <a:lnSpc>
                <a:spcPct val="90000"/>
              </a:lnSpc>
              <a:spcBef>
                <a:spcPts val="300"/>
              </a:spcBef>
              <a:spcAft>
                <a:spcPts val="0"/>
              </a:spcAft>
              <a:buClr>
                <a:schemeClr val="accent1"/>
              </a:buClr>
              <a:buSzPts val="1100"/>
              <a:buFont typeface="Calibri"/>
              <a:buChar char="◦"/>
              <a:defRPr/>
            </a:lvl5pPr>
            <a:lvl6pPr marL="2743200" lvl="5" indent="-298450" algn="l" rtl="0">
              <a:lnSpc>
                <a:spcPct val="90000"/>
              </a:lnSpc>
              <a:spcBef>
                <a:spcPts val="300"/>
              </a:spcBef>
              <a:spcAft>
                <a:spcPts val="0"/>
              </a:spcAft>
              <a:buClr>
                <a:schemeClr val="accent1"/>
              </a:buClr>
              <a:buSzPts val="1100"/>
              <a:buFont typeface="Calibri"/>
              <a:buChar char="◦"/>
              <a:defRPr/>
            </a:lvl6pPr>
            <a:lvl7pPr marL="3200400" lvl="6" indent="-298450" algn="l" rtl="0">
              <a:lnSpc>
                <a:spcPct val="90000"/>
              </a:lnSpc>
              <a:spcBef>
                <a:spcPts val="300"/>
              </a:spcBef>
              <a:spcAft>
                <a:spcPts val="0"/>
              </a:spcAft>
              <a:buClr>
                <a:schemeClr val="accent1"/>
              </a:buClr>
              <a:buSzPts val="1100"/>
              <a:buFont typeface="Calibri"/>
              <a:buChar char="◦"/>
              <a:defRPr/>
            </a:lvl7pPr>
            <a:lvl8pPr marL="3657600" lvl="7" indent="-298450" algn="l" rtl="0">
              <a:lnSpc>
                <a:spcPct val="90000"/>
              </a:lnSpc>
              <a:spcBef>
                <a:spcPts val="300"/>
              </a:spcBef>
              <a:spcAft>
                <a:spcPts val="0"/>
              </a:spcAft>
              <a:buClr>
                <a:schemeClr val="accent1"/>
              </a:buClr>
              <a:buSzPts val="1100"/>
              <a:buFont typeface="Calibri"/>
              <a:buChar char="◦"/>
              <a:defRPr/>
            </a:lvl8pPr>
            <a:lvl9pPr marL="4114800" lvl="8" indent="-298450" algn="l" rtl="0">
              <a:lnSpc>
                <a:spcPct val="90000"/>
              </a:lnSpc>
              <a:spcBef>
                <a:spcPts val="300"/>
              </a:spcBef>
              <a:spcAft>
                <a:spcPts val="300"/>
              </a:spcAft>
              <a:buClr>
                <a:schemeClr val="accent1"/>
              </a:buClr>
              <a:buSzPts val="1100"/>
              <a:buFont typeface="Calibri"/>
              <a:buChar char="◦"/>
              <a:defRPr/>
            </a:lvl9pPr>
          </a:lstStyle>
          <a:p>
            <a:endParaRPr/>
          </a:p>
        </p:txBody>
      </p:sp>
      <p:sp>
        <p:nvSpPr>
          <p:cNvPr id="55" name="Google Shape;55;p7"/>
          <p:cNvSpPr txBox="1">
            <a:spLocks noGrp="1"/>
          </p:cNvSpPr>
          <p:nvPr>
            <p:ph type="body" idx="3"/>
          </p:nvPr>
        </p:nvSpPr>
        <p:spPr>
          <a:xfrm>
            <a:off x="4663440" y="1846052"/>
            <a:ext cx="3703200" cy="736500"/>
          </a:xfrm>
          <a:prstGeom prst="rect">
            <a:avLst/>
          </a:prstGeom>
          <a:noFill/>
          <a:ln>
            <a:noFill/>
          </a:ln>
        </p:spPr>
        <p:txBody>
          <a:bodyPr spcFirstLastPara="1" wrap="square" lIns="68575" tIns="68575" rIns="68575" bIns="68575" anchor="ctr" anchorCtr="0">
            <a:noAutofit/>
          </a:bodyPr>
          <a:lstStyle>
            <a:lvl1pPr marL="457200" lvl="0" indent="-228600" rtl="0">
              <a:spcBef>
                <a:spcPts val="900"/>
              </a:spcBef>
              <a:spcAft>
                <a:spcPts val="0"/>
              </a:spcAft>
              <a:buClr>
                <a:schemeClr val="dk2"/>
              </a:buClr>
              <a:buSzPts val="1100"/>
              <a:buFont typeface="Calibri"/>
              <a:buNone/>
              <a:defRPr/>
            </a:lvl1pPr>
            <a:lvl2pPr marL="914400" lvl="1" indent="-228600" rtl="0">
              <a:spcBef>
                <a:spcPts val="200"/>
              </a:spcBef>
              <a:spcAft>
                <a:spcPts val="0"/>
              </a:spcAft>
              <a:buSzPts val="1100"/>
              <a:buFont typeface="Calibri"/>
              <a:buNone/>
              <a:defRPr/>
            </a:lvl2pPr>
            <a:lvl3pPr marL="1371600" lvl="2" indent="-228600" rtl="0">
              <a:spcBef>
                <a:spcPts val="300"/>
              </a:spcBef>
              <a:spcAft>
                <a:spcPts val="0"/>
              </a:spcAft>
              <a:buSzPts val="1100"/>
              <a:buFont typeface="Calibri"/>
              <a:buNone/>
              <a:defRPr/>
            </a:lvl3pPr>
            <a:lvl4pPr marL="1828800" lvl="3" indent="-228600" rtl="0">
              <a:spcBef>
                <a:spcPts val="300"/>
              </a:spcBef>
              <a:spcAft>
                <a:spcPts val="0"/>
              </a:spcAft>
              <a:buSzPts val="1100"/>
              <a:buFont typeface="Calibri"/>
              <a:buNone/>
              <a:defRPr/>
            </a:lvl4pPr>
            <a:lvl5pPr marL="2286000" lvl="4" indent="-228600" rtl="0">
              <a:spcBef>
                <a:spcPts val="300"/>
              </a:spcBef>
              <a:spcAft>
                <a:spcPts val="0"/>
              </a:spcAft>
              <a:buSzPts val="1100"/>
              <a:buFont typeface="Calibri"/>
              <a:buNone/>
              <a:defRPr/>
            </a:lvl5pPr>
            <a:lvl6pPr marL="2743200" lvl="5" indent="-228600" rtl="0">
              <a:spcBef>
                <a:spcPts val="300"/>
              </a:spcBef>
              <a:spcAft>
                <a:spcPts val="0"/>
              </a:spcAft>
              <a:buSzPts val="1100"/>
              <a:buFont typeface="Calibri"/>
              <a:buNone/>
              <a:defRPr/>
            </a:lvl6pPr>
            <a:lvl7pPr marL="3200400" lvl="6" indent="-228600" rtl="0">
              <a:spcBef>
                <a:spcPts val="300"/>
              </a:spcBef>
              <a:spcAft>
                <a:spcPts val="0"/>
              </a:spcAft>
              <a:buSzPts val="1100"/>
              <a:buFont typeface="Calibri"/>
              <a:buNone/>
              <a:defRPr/>
            </a:lvl7pPr>
            <a:lvl8pPr marL="3657600" lvl="7" indent="-228600" rtl="0">
              <a:spcBef>
                <a:spcPts val="300"/>
              </a:spcBef>
              <a:spcAft>
                <a:spcPts val="0"/>
              </a:spcAft>
              <a:buSzPts val="1100"/>
              <a:buFont typeface="Calibri"/>
              <a:buNone/>
              <a:defRPr/>
            </a:lvl8pPr>
            <a:lvl9pPr marL="4114800" lvl="8" indent="-228600" rtl="0">
              <a:spcBef>
                <a:spcPts val="300"/>
              </a:spcBef>
              <a:spcAft>
                <a:spcPts val="300"/>
              </a:spcAft>
              <a:buSzPts val="1100"/>
              <a:buFont typeface="Calibri"/>
              <a:buNone/>
              <a:defRPr/>
            </a:lvl9pPr>
          </a:lstStyle>
          <a:p>
            <a:endParaRPr/>
          </a:p>
        </p:txBody>
      </p:sp>
      <p:sp>
        <p:nvSpPr>
          <p:cNvPr id="56" name="Google Shape;56;p7"/>
          <p:cNvSpPr txBox="1">
            <a:spLocks noGrp="1"/>
          </p:cNvSpPr>
          <p:nvPr>
            <p:ph type="body" idx="4"/>
          </p:nvPr>
        </p:nvSpPr>
        <p:spPr>
          <a:xfrm>
            <a:off x="4663440" y="2582334"/>
            <a:ext cx="3703200" cy="32868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900"/>
              </a:spcBef>
              <a:spcAft>
                <a:spcPts val="0"/>
              </a:spcAft>
              <a:buClr>
                <a:schemeClr val="accent1"/>
              </a:buClr>
              <a:buSzPts val="1100"/>
              <a:buFont typeface="Calibri"/>
              <a:buChar char=" "/>
              <a:defRPr/>
            </a:lvl1pPr>
            <a:lvl2pPr marL="914400" lvl="1" indent="-298450" algn="l" rtl="0">
              <a:lnSpc>
                <a:spcPct val="90000"/>
              </a:lnSpc>
              <a:spcBef>
                <a:spcPts val="200"/>
              </a:spcBef>
              <a:spcAft>
                <a:spcPts val="0"/>
              </a:spcAft>
              <a:buClr>
                <a:schemeClr val="accent1"/>
              </a:buClr>
              <a:buSzPts val="1100"/>
              <a:buFont typeface="Calibri"/>
              <a:buChar char="◦"/>
              <a:defRPr/>
            </a:lvl2pPr>
            <a:lvl3pPr marL="1371600" lvl="2" indent="-298450" algn="l" rtl="0">
              <a:lnSpc>
                <a:spcPct val="90000"/>
              </a:lnSpc>
              <a:spcBef>
                <a:spcPts val="300"/>
              </a:spcBef>
              <a:spcAft>
                <a:spcPts val="0"/>
              </a:spcAft>
              <a:buClr>
                <a:schemeClr val="accent1"/>
              </a:buClr>
              <a:buSzPts val="1100"/>
              <a:buFont typeface="Calibri"/>
              <a:buChar char="◦"/>
              <a:defRPr/>
            </a:lvl3pPr>
            <a:lvl4pPr marL="1828800" lvl="3" indent="-298450" algn="l" rtl="0">
              <a:lnSpc>
                <a:spcPct val="90000"/>
              </a:lnSpc>
              <a:spcBef>
                <a:spcPts val="300"/>
              </a:spcBef>
              <a:spcAft>
                <a:spcPts val="0"/>
              </a:spcAft>
              <a:buClr>
                <a:schemeClr val="accent1"/>
              </a:buClr>
              <a:buSzPts val="1100"/>
              <a:buFont typeface="Calibri"/>
              <a:buChar char="◦"/>
              <a:defRPr/>
            </a:lvl4pPr>
            <a:lvl5pPr marL="2286000" lvl="4" indent="-298450" algn="l" rtl="0">
              <a:lnSpc>
                <a:spcPct val="90000"/>
              </a:lnSpc>
              <a:spcBef>
                <a:spcPts val="300"/>
              </a:spcBef>
              <a:spcAft>
                <a:spcPts val="0"/>
              </a:spcAft>
              <a:buClr>
                <a:schemeClr val="accent1"/>
              </a:buClr>
              <a:buSzPts val="1100"/>
              <a:buFont typeface="Calibri"/>
              <a:buChar char="◦"/>
              <a:defRPr/>
            </a:lvl5pPr>
            <a:lvl6pPr marL="2743200" lvl="5" indent="-298450" algn="l" rtl="0">
              <a:lnSpc>
                <a:spcPct val="90000"/>
              </a:lnSpc>
              <a:spcBef>
                <a:spcPts val="300"/>
              </a:spcBef>
              <a:spcAft>
                <a:spcPts val="0"/>
              </a:spcAft>
              <a:buClr>
                <a:schemeClr val="accent1"/>
              </a:buClr>
              <a:buSzPts val="1100"/>
              <a:buFont typeface="Calibri"/>
              <a:buChar char="◦"/>
              <a:defRPr/>
            </a:lvl6pPr>
            <a:lvl7pPr marL="3200400" lvl="6" indent="-298450" algn="l" rtl="0">
              <a:lnSpc>
                <a:spcPct val="90000"/>
              </a:lnSpc>
              <a:spcBef>
                <a:spcPts val="300"/>
              </a:spcBef>
              <a:spcAft>
                <a:spcPts val="0"/>
              </a:spcAft>
              <a:buClr>
                <a:schemeClr val="accent1"/>
              </a:buClr>
              <a:buSzPts val="1100"/>
              <a:buFont typeface="Calibri"/>
              <a:buChar char="◦"/>
              <a:defRPr/>
            </a:lvl7pPr>
            <a:lvl8pPr marL="3657600" lvl="7" indent="-298450" algn="l" rtl="0">
              <a:lnSpc>
                <a:spcPct val="90000"/>
              </a:lnSpc>
              <a:spcBef>
                <a:spcPts val="300"/>
              </a:spcBef>
              <a:spcAft>
                <a:spcPts val="0"/>
              </a:spcAft>
              <a:buClr>
                <a:schemeClr val="accent1"/>
              </a:buClr>
              <a:buSzPts val="1100"/>
              <a:buFont typeface="Calibri"/>
              <a:buChar char="◦"/>
              <a:defRPr/>
            </a:lvl8pPr>
            <a:lvl9pPr marL="4114800" lvl="8" indent="-298450" algn="l" rtl="0">
              <a:lnSpc>
                <a:spcPct val="90000"/>
              </a:lnSpc>
              <a:spcBef>
                <a:spcPts val="300"/>
              </a:spcBef>
              <a:spcAft>
                <a:spcPts val="300"/>
              </a:spcAft>
              <a:buClr>
                <a:schemeClr val="accent1"/>
              </a:buClr>
              <a:buSzPts val="1100"/>
              <a:buFont typeface="Calibri"/>
              <a:buChar char="◦"/>
              <a:defRPr/>
            </a:lvl9pPr>
          </a:lstStyle>
          <a:p>
            <a:endParaRPr/>
          </a:p>
        </p:txBody>
      </p:sp>
      <p:sp>
        <p:nvSpPr>
          <p:cNvPr id="57" name="Google Shape;57;p7"/>
          <p:cNvSpPr txBox="1">
            <a:spLocks noGrp="1"/>
          </p:cNvSpPr>
          <p:nvPr>
            <p:ph type="dt" idx="10"/>
          </p:nvPr>
        </p:nvSpPr>
        <p:spPr>
          <a:xfrm>
            <a:off x="822960" y="6459785"/>
            <a:ext cx="1854300" cy="365100"/>
          </a:xfrm>
          <a:prstGeom prst="rect">
            <a:avLst/>
          </a:prstGeom>
          <a:noFill/>
          <a:ln>
            <a:noFill/>
          </a:ln>
        </p:spPr>
        <p:txBody>
          <a:bodyPr spcFirstLastPara="1" wrap="square" lIns="68575" tIns="68575" rIns="68575" bIns="68575" anchor="ctr" anchorCtr="0">
            <a:noAutofit/>
          </a:bodyPr>
          <a:lstStyle>
            <a:lvl1pPr marL="0" marR="0" lvl="0" indent="-69850" algn="l"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58" name="Google Shape;58;p7"/>
          <p:cNvSpPr txBox="1">
            <a:spLocks noGrp="1"/>
          </p:cNvSpPr>
          <p:nvPr>
            <p:ph type="ftr" idx="11"/>
          </p:nvPr>
        </p:nvSpPr>
        <p:spPr>
          <a:xfrm>
            <a:off x="2764639" y="6459785"/>
            <a:ext cx="3617100" cy="365100"/>
          </a:xfrm>
          <a:prstGeom prst="rect">
            <a:avLst/>
          </a:prstGeom>
          <a:noFill/>
          <a:ln>
            <a:noFill/>
          </a:ln>
        </p:spPr>
        <p:txBody>
          <a:bodyPr spcFirstLastPara="1" wrap="square" lIns="68575" tIns="68575" rIns="68575" bIns="68575" anchor="ctr" anchorCtr="0">
            <a:noAutofit/>
          </a:bodyPr>
          <a:lstStyle>
            <a:lvl1pPr marL="0" marR="0" lvl="0" indent="-69850" algn="ctr"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59" name="Google Shape;59;p7"/>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822960" y="286603"/>
            <a:ext cx="7543800" cy="1450800"/>
          </a:xfrm>
          <a:prstGeom prst="rect">
            <a:avLst/>
          </a:prstGeom>
          <a:noFill/>
          <a:ln>
            <a:noFill/>
          </a:ln>
        </p:spPr>
        <p:txBody>
          <a:bodyPr spcFirstLastPara="1" wrap="square" lIns="68575" tIns="68575" rIns="68575" bIns="68575" anchor="b" anchorCtr="0">
            <a:noAutofit/>
          </a:bodyPr>
          <a:lstStyle>
            <a:lvl1pPr lvl="0" algn="l" rtl="0">
              <a:lnSpc>
                <a:spcPct val="85000"/>
              </a:lnSpc>
              <a:spcBef>
                <a:spcPts val="0"/>
              </a:spcBef>
              <a:spcAft>
                <a:spcPts val="0"/>
              </a:spcAft>
              <a:buClr>
                <a:srgbClr val="3F3F3F"/>
              </a:buClr>
              <a:buSzPts val="1100"/>
              <a:buFont typeface="Calibri"/>
              <a:buNone/>
              <a:defRPr/>
            </a:lvl1pPr>
            <a:lvl2pPr lvl="1" rtl="0">
              <a:spcBef>
                <a:spcPts val="0"/>
              </a:spcBef>
              <a:spcAft>
                <a:spcPts val="0"/>
              </a:spcAft>
              <a:buSzPts val="1100"/>
              <a:buChar char="○"/>
              <a:defRPr/>
            </a:lvl2pPr>
            <a:lvl3pPr lvl="2" rtl="0">
              <a:spcBef>
                <a:spcPts val="0"/>
              </a:spcBef>
              <a:spcAft>
                <a:spcPts val="0"/>
              </a:spcAft>
              <a:buSzPts val="1100"/>
              <a:buChar char="■"/>
              <a:defRPr/>
            </a:lvl3pPr>
            <a:lvl4pPr lvl="3" rtl="0">
              <a:spcBef>
                <a:spcPts val="0"/>
              </a:spcBef>
              <a:spcAft>
                <a:spcPts val="0"/>
              </a:spcAft>
              <a:buSzPts val="1100"/>
              <a:buChar char="●"/>
              <a:defRPr/>
            </a:lvl4pPr>
            <a:lvl5pPr lvl="4" rtl="0">
              <a:spcBef>
                <a:spcPts val="0"/>
              </a:spcBef>
              <a:spcAft>
                <a:spcPts val="0"/>
              </a:spcAft>
              <a:buSzPts val="1100"/>
              <a:buChar char="○"/>
              <a:defRPr/>
            </a:lvl5pPr>
            <a:lvl6pPr lvl="5" rtl="0">
              <a:spcBef>
                <a:spcPts val="0"/>
              </a:spcBef>
              <a:spcAft>
                <a:spcPts val="0"/>
              </a:spcAft>
              <a:buSzPts val="1100"/>
              <a:buChar char="■"/>
              <a:defRPr/>
            </a:lvl6pPr>
            <a:lvl7pPr lvl="6" rtl="0">
              <a:spcBef>
                <a:spcPts val="0"/>
              </a:spcBef>
              <a:spcAft>
                <a:spcPts val="0"/>
              </a:spcAft>
              <a:buSzPts val="1100"/>
              <a:buChar char="●"/>
              <a:defRPr/>
            </a:lvl7pPr>
            <a:lvl8pPr lvl="7" rtl="0">
              <a:spcBef>
                <a:spcPts val="0"/>
              </a:spcBef>
              <a:spcAft>
                <a:spcPts val="0"/>
              </a:spcAft>
              <a:buSzPts val="1100"/>
              <a:buChar char="○"/>
              <a:defRPr/>
            </a:lvl8pPr>
            <a:lvl9pPr lvl="8" rtl="0">
              <a:spcBef>
                <a:spcPts val="0"/>
              </a:spcBef>
              <a:spcAft>
                <a:spcPts val="0"/>
              </a:spcAft>
              <a:buSzPts val="1100"/>
              <a:buChar char="■"/>
              <a:defRPr/>
            </a:lvl9pPr>
          </a:lstStyle>
          <a:p>
            <a:endParaRPr/>
          </a:p>
        </p:txBody>
      </p:sp>
      <p:sp>
        <p:nvSpPr>
          <p:cNvPr id="62" name="Google Shape;62;p8"/>
          <p:cNvSpPr txBox="1">
            <a:spLocks noGrp="1"/>
          </p:cNvSpPr>
          <p:nvPr>
            <p:ph type="dt" idx="10"/>
          </p:nvPr>
        </p:nvSpPr>
        <p:spPr>
          <a:xfrm>
            <a:off x="822960" y="6459785"/>
            <a:ext cx="1854300" cy="365100"/>
          </a:xfrm>
          <a:prstGeom prst="rect">
            <a:avLst/>
          </a:prstGeom>
          <a:noFill/>
          <a:ln>
            <a:noFill/>
          </a:ln>
        </p:spPr>
        <p:txBody>
          <a:bodyPr spcFirstLastPara="1" wrap="square" lIns="68575" tIns="68575" rIns="68575" bIns="68575" anchor="ctr" anchorCtr="0">
            <a:noAutofit/>
          </a:bodyPr>
          <a:lstStyle>
            <a:lvl1pPr marL="0" marR="0" lvl="0" indent="-69850" algn="l"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63" name="Google Shape;63;p8"/>
          <p:cNvSpPr txBox="1">
            <a:spLocks noGrp="1"/>
          </p:cNvSpPr>
          <p:nvPr>
            <p:ph type="ftr" idx="11"/>
          </p:nvPr>
        </p:nvSpPr>
        <p:spPr>
          <a:xfrm>
            <a:off x="2764639" y="6459785"/>
            <a:ext cx="3617100" cy="365100"/>
          </a:xfrm>
          <a:prstGeom prst="rect">
            <a:avLst/>
          </a:prstGeom>
          <a:noFill/>
          <a:ln>
            <a:noFill/>
          </a:ln>
        </p:spPr>
        <p:txBody>
          <a:bodyPr spcFirstLastPara="1" wrap="square" lIns="68575" tIns="68575" rIns="68575" bIns="68575" anchor="ctr" anchorCtr="0">
            <a:noAutofit/>
          </a:bodyPr>
          <a:lstStyle>
            <a:lvl1pPr marL="0" marR="0" lvl="0" indent="-69850" algn="ctr"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64" name="Google Shape;64;p8"/>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bg>
      <p:bgPr>
        <a:solidFill>
          <a:schemeClr val="lt1"/>
        </a:solidFill>
        <a:effectLst/>
      </p:bgPr>
    </p:bg>
    <p:spTree>
      <p:nvGrpSpPr>
        <p:cNvPr id="1" name="Shape 65"/>
        <p:cNvGrpSpPr/>
        <p:nvPr/>
      </p:nvGrpSpPr>
      <p:grpSpPr>
        <a:xfrm>
          <a:off x="0" y="0"/>
          <a:ext cx="0" cy="0"/>
          <a:chOff x="0" y="0"/>
          <a:chExt cx="0" cy="0"/>
        </a:xfrm>
      </p:grpSpPr>
      <p:sp>
        <p:nvSpPr>
          <p:cNvPr id="66" name="Google Shape;66;p9"/>
          <p:cNvSpPr/>
          <p:nvPr/>
        </p:nvSpPr>
        <p:spPr>
          <a:xfrm>
            <a:off x="12" y="0"/>
            <a:ext cx="3038100" cy="68580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7" name="Google Shape;67;p9"/>
          <p:cNvSpPr/>
          <p:nvPr/>
        </p:nvSpPr>
        <p:spPr>
          <a:xfrm>
            <a:off x="3030053" y="0"/>
            <a:ext cx="48000" cy="68580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8" name="Google Shape;68;p9"/>
          <p:cNvSpPr txBox="1">
            <a:spLocks noGrp="1"/>
          </p:cNvSpPr>
          <p:nvPr>
            <p:ph type="title"/>
          </p:nvPr>
        </p:nvSpPr>
        <p:spPr>
          <a:xfrm>
            <a:off x="342900" y="594359"/>
            <a:ext cx="2400300" cy="2286000"/>
          </a:xfrm>
          <a:prstGeom prst="rect">
            <a:avLst/>
          </a:prstGeom>
          <a:noFill/>
          <a:ln>
            <a:noFill/>
          </a:ln>
        </p:spPr>
        <p:txBody>
          <a:bodyPr spcFirstLastPara="1" wrap="square" lIns="68575" tIns="68575" rIns="68575" bIns="68575" anchor="b" anchorCtr="0">
            <a:noAutofit/>
          </a:bodyPr>
          <a:lstStyle>
            <a:lvl1pPr lvl="0" rtl="0">
              <a:spcBef>
                <a:spcPts val="0"/>
              </a:spcBef>
              <a:spcAft>
                <a:spcPts val="0"/>
              </a:spcAft>
              <a:buSzPts val="1100"/>
              <a:buNone/>
              <a:defRPr/>
            </a:lvl1pPr>
            <a:lvl2pPr lvl="1" rtl="0">
              <a:spcBef>
                <a:spcPts val="0"/>
              </a:spcBef>
              <a:spcAft>
                <a:spcPts val="0"/>
              </a:spcAft>
              <a:buSzPts val="1100"/>
              <a:buChar char="○"/>
              <a:defRPr/>
            </a:lvl2pPr>
            <a:lvl3pPr lvl="2" rtl="0">
              <a:spcBef>
                <a:spcPts val="0"/>
              </a:spcBef>
              <a:spcAft>
                <a:spcPts val="0"/>
              </a:spcAft>
              <a:buSzPts val="1100"/>
              <a:buChar char="■"/>
              <a:defRPr/>
            </a:lvl3pPr>
            <a:lvl4pPr lvl="3" rtl="0">
              <a:spcBef>
                <a:spcPts val="0"/>
              </a:spcBef>
              <a:spcAft>
                <a:spcPts val="0"/>
              </a:spcAft>
              <a:buSzPts val="1100"/>
              <a:buChar char="●"/>
              <a:defRPr/>
            </a:lvl4pPr>
            <a:lvl5pPr lvl="4" rtl="0">
              <a:spcBef>
                <a:spcPts val="0"/>
              </a:spcBef>
              <a:spcAft>
                <a:spcPts val="0"/>
              </a:spcAft>
              <a:buSzPts val="1100"/>
              <a:buChar char="○"/>
              <a:defRPr/>
            </a:lvl5pPr>
            <a:lvl6pPr lvl="5" rtl="0">
              <a:spcBef>
                <a:spcPts val="0"/>
              </a:spcBef>
              <a:spcAft>
                <a:spcPts val="0"/>
              </a:spcAft>
              <a:buSzPts val="1100"/>
              <a:buChar char="■"/>
              <a:defRPr/>
            </a:lvl6pPr>
            <a:lvl7pPr lvl="6" rtl="0">
              <a:spcBef>
                <a:spcPts val="0"/>
              </a:spcBef>
              <a:spcAft>
                <a:spcPts val="0"/>
              </a:spcAft>
              <a:buSzPts val="1100"/>
              <a:buChar char="●"/>
              <a:defRPr/>
            </a:lvl7pPr>
            <a:lvl8pPr lvl="7" rtl="0">
              <a:spcBef>
                <a:spcPts val="0"/>
              </a:spcBef>
              <a:spcAft>
                <a:spcPts val="0"/>
              </a:spcAft>
              <a:buSzPts val="1100"/>
              <a:buChar char="○"/>
              <a:defRPr/>
            </a:lvl8pPr>
            <a:lvl9pPr lvl="8" rtl="0">
              <a:spcBef>
                <a:spcPts val="0"/>
              </a:spcBef>
              <a:spcAft>
                <a:spcPts val="0"/>
              </a:spcAft>
              <a:buSzPts val="1100"/>
              <a:buChar char="■"/>
              <a:defRPr/>
            </a:lvl9pPr>
          </a:lstStyle>
          <a:p>
            <a:endParaRPr/>
          </a:p>
        </p:txBody>
      </p:sp>
      <p:sp>
        <p:nvSpPr>
          <p:cNvPr id="69" name="Google Shape;69;p9"/>
          <p:cNvSpPr txBox="1">
            <a:spLocks noGrp="1"/>
          </p:cNvSpPr>
          <p:nvPr>
            <p:ph type="body" idx="1"/>
          </p:nvPr>
        </p:nvSpPr>
        <p:spPr>
          <a:xfrm>
            <a:off x="3600450" y="731520"/>
            <a:ext cx="4869300" cy="5257500"/>
          </a:xfrm>
          <a:prstGeom prst="rect">
            <a:avLst/>
          </a:prstGeom>
          <a:noFill/>
          <a:ln>
            <a:noFill/>
          </a:ln>
        </p:spPr>
        <p:txBody>
          <a:bodyPr spcFirstLastPara="1" wrap="square" lIns="68575" tIns="68575" rIns="68575" bIns="68575" anchor="t" anchorCtr="0">
            <a:noAutofit/>
          </a:bodyPr>
          <a:lstStyle>
            <a:lvl1pPr marL="457200" lvl="0" indent="-298450" algn="l" rtl="0">
              <a:lnSpc>
                <a:spcPct val="90000"/>
              </a:lnSpc>
              <a:spcBef>
                <a:spcPts val="900"/>
              </a:spcBef>
              <a:spcAft>
                <a:spcPts val="0"/>
              </a:spcAft>
              <a:buClr>
                <a:schemeClr val="accent1"/>
              </a:buClr>
              <a:buSzPts val="1100"/>
              <a:buFont typeface="Calibri"/>
              <a:buChar char=" "/>
              <a:defRPr/>
            </a:lvl1pPr>
            <a:lvl2pPr marL="914400" lvl="1" indent="-298450" algn="l" rtl="0">
              <a:lnSpc>
                <a:spcPct val="90000"/>
              </a:lnSpc>
              <a:spcBef>
                <a:spcPts val="200"/>
              </a:spcBef>
              <a:spcAft>
                <a:spcPts val="0"/>
              </a:spcAft>
              <a:buClr>
                <a:schemeClr val="accent1"/>
              </a:buClr>
              <a:buSzPts val="1100"/>
              <a:buFont typeface="Calibri"/>
              <a:buChar char="◦"/>
              <a:defRPr/>
            </a:lvl2pPr>
            <a:lvl3pPr marL="1371600" lvl="2" indent="-298450" algn="l" rtl="0">
              <a:lnSpc>
                <a:spcPct val="90000"/>
              </a:lnSpc>
              <a:spcBef>
                <a:spcPts val="300"/>
              </a:spcBef>
              <a:spcAft>
                <a:spcPts val="0"/>
              </a:spcAft>
              <a:buClr>
                <a:schemeClr val="accent1"/>
              </a:buClr>
              <a:buSzPts val="1100"/>
              <a:buFont typeface="Calibri"/>
              <a:buChar char="◦"/>
              <a:defRPr/>
            </a:lvl3pPr>
            <a:lvl4pPr marL="1828800" lvl="3" indent="-298450" algn="l" rtl="0">
              <a:lnSpc>
                <a:spcPct val="90000"/>
              </a:lnSpc>
              <a:spcBef>
                <a:spcPts val="300"/>
              </a:spcBef>
              <a:spcAft>
                <a:spcPts val="0"/>
              </a:spcAft>
              <a:buClr>
                <a:schemeClr val="accent1"/>
              </a:buClr>
              <a:buSzPts val="1100"/>
              <a:buFont typeface="Calibri"/>
              <a:buChar char="◦"/>
              <a:defRPr/>
            </a:lvl4pPr>
            <a:lvl5pPr marL="2286000" lvl="4" indent="-298450" algn="l" rtl="0">
              <a:lnSpc>
                <a:spcPct val="90000"/>
              </a:lnSpc>
              <a:spcBef>
                <a:spcPts val="300"/>
              </a:spcBef>
              <a:spcAft>
                <a:spcPts val="0"/>
              </a:spcAft>
              <a:buClr>
                <a:schemeClr val="accent1"/>
              </a:buClr>
              <a:buSzPts val="1100"/>
              <a:buFont typeface="Calibri"/>
              <a:buChar char="◦"/>
              <a:defRPr/>
            </a:lvl5pPr>
            <a:lvl6pPr marL="2743200" lvl="5" indent="-298450" algn="l" rtl="0">
              <a:lnSpc>
                <a:spcPct val="90000"/>
              </a:lnSpc>
              <a:spcBef>
                <a:spcPts val="300"/>
              </a:spcBef>
              <a:spcAft>
                <a:spcPts val="0"/>
              </a:spcAft>
              <a:buClr>
                <a:schemeClr val="accent1"/>
              </a:buClr>
              <a:buSzPts val="1100"/>
              <a:buFont typeface="Calibri"/>
              <a:buChar char="◦"/>
              <a:defRPr/>
            </a:lvl6pPr>
            <a:lvl7pPr marL="3200400" lvl="6" indent="-298450" algn="l" rtl="0">
              <a:lnSpc>
                <a:spcPct val="90000"/>
              </a:lnSpc>
              <a:spcBef>
                <a:spcPts val="300"/>
              </a:spcBef>
              <a:spcAft>
                <a:spcPts val="0"/>
              </a:spcAft>
              <a:buClr>
                <a:schemeClr val="accent1"/>
              </a:buClr>
              <a:buSzPts val="1100"/>
              <a:buFont typeface="Calibri"/>
              <a:buChar char="◦"/>
              <a:defRPr/>
            </a:lvl7pPr>
            <a:lvl8pPr marL="3657600" lvl="7" indent="-298450" algn="l" rtl="0">
              <a:lnSpc>
                <a:spcPct val="90000"/>
              </a:lnSpc>
              <a:spcBef>
                <a:spcPts val="300"/>
              </a:spcBef>
              <a:spcAft>
                <a:spcPts val="0"/>
              </a:spcAft>
              <a:buClr>
                <a:schemeClr val="accent1"/>
              </a:buClr>
              <a:buSzPts val="1100"/>
              <a:buFont typeface="Calibri"/>
              <a:buChar char="◦"/>
              <a:defRPr/>
            </a:lvl8pPr>
            <a:lvl9pPr marL="4114800" lvl="8" indent="-298450" algn="l" rtl="0">
              <a:lnSpc>
                <a:spcPct val="90000"/>
              </a:lnSpc>
              <a:spcBef>
                <a:spcPts val="300"/>
              </a:spcBef>
              <a:spcAft>
                <a:spcPts val="300"/>
              </a:spcAft>
              <a:buClr>
                <a:schemeClr val="accent1"/>
              </a:buClr>
              <a:buSzPts val="1100"/>
              <a:buFont typeface="Calibri"/>
              <a:buChar char="◦"/>
              <a:defRPr/>
            </a:lvl9pPr>
          </a:lstStyle>
          <a:p>
            <a:endParaRPr/>
          </a:p>
        </p:txBody>
      </p:sp>
      <p:sp>
        <p:nvSpPr>
          <p:cNvPr id="70" name="Google Shape;70;p9"/>
          <p:cNvSpPr txBox="1">
            <a:spLocks noGrp="1"/>
          </p:cNvSpPr>
          <p:nvPr>
            <p:ph type="body" idx="2"/>
          </p:nvPr>
        </p:nvSpPr>
        <p:spPr>
          <a:xfrm>
            <a:off x="342900" y="2926080"/>
            <a:ext cx="2400300" cy="3379200"/>
          </a:xfrm>
          <a:prstGeom prst="rect">
            <a:avLst/>
          </a:prstGeom>
          <a:noFill/>
          <a:ln>
            <a:noFill/>
          </a:ln>
        </p:spPr>
        <p:txBody>
          <a:bodyPr spcFirstLastPara="1" wrap="square" lIns="68575" tIns="68575" rIns="68575" bIns="68575" anchor="t" anchorCtr="0">
            <a:noAutofit/>
          </a:bodyPr>
          <a:lstStyle>
            <a:lvl1pPr marL="457200" lvl="0" indent="-228600" rtl="0">
              <a:spcBef>
                <a:spcPts val="900"/>
              </a:spcBef>
              <a:spcAft>
                <a:spcPts val="0"/>
              </a:spcAft>
              <a:buClr>
                <a:srgbClr val="FFFFFF"/>
              </a:buClr>
              <a:buSzPts val="1100"/>
              <a:buFont typeface="Calibri"/>
              <a:buNone/>
              <a:defRPr/>
            </a:lvl1pPr>
            <a:lvl2pPr marL="914400" lvl="1" indent="-228600" rtl="0">
              <a:spcBef>
                <a:spcPts val="200"/>
              </a:spcBef>
              <a:spcAft>
                <a:spcPts val="0"/>
              </a:spcAft>
              <a:buSzPts val="1100"/>
              <a:buFont typeface="Calibri"/>
              <a:buNone/>
              <a:defRPr/>
            </a:lvl2pPr>
            <a:lvl3pPr marL="1371600" lvl="2" indent="-228600" rtl="0">
              <a:spcBef>
                <a:spcPts val="300"/>
              </a:spcBef>
              <a:spcAft>
                <a:spcPts val="0"/>
              </a:spcAft>
              <a:buSzPts val="1100"/>
              <a:buFont typeface="Calibri"/>
              <a:buNone/>
              <a:defRPr/>
            </a:lvl3pPr>
            <a:lvl4pPr marL="1828800" lvl="3" indent="-228600" rtl="0">
              <a:spcBef>
                <a:spcPts val="300"/>
              </a:spcBef>
              <a:spcAft>
                <a:spcPts val="0"/>
              </a:spcAft>
              <a:buSzPts val="1100"/>
              <a:buFont typeface="Calibri"/>
              <a:buNone/>
              <a:defRPr/>
            </a:lvl4pPr>
            <a:lvl5pPr marL="2286000" lvl="4" indent="-228600" rtl="0">
              <a:spcBef>
                <a:spcPts val="300"/>
              </a:spcBef>
              <a:spcAft>
                <a:spcPts val="0"/>
              </a:spcAft>
              <a:buSzPts val="1100"/>
              <a:buFont typeface="Calibri"/>
              <a:buNone/>
              <a:defRPr/>
            </a:lvl5pPr>
            <a:lvl6pPr marL="2743200" lvl="5" indent="-228600" rtl="0">
              <a:spcBef>
                <a:spcPts val="300"/>
              </a:spcBef>
              <a:spcAft>
                <a:spcPts val="0"/>
              </a:spcAft>
              <a:buSzPts val="1100"/>
              <a:buFont typeface="Calibri"/>
              <a:buNone/>
              <a:defRPr/>
            </a:lvl6pPr>
            <a:lvl7pPr marL="3200400" lvl="6" indent="-228600" rtl="0">
              <a:spcBef>
                <a:spcPts val="300"/>
              </a:spcBef>
              <a:spcAft>
                <a:spcPts val="0"/>
              </a:spcAft>
              <a:buSzPts val="1100"/>
              <a:buFont typeface="Calibri"/>
              <a:buNone/>
              <a:defRPr/>
            </a:lvl7pPr>
            <a:lvl8pPr marL="3657600" lvl="7" indent="-228600" rtl="0">
              <a:spcBef>
                <a:spcPts val="300"/>
              </a:spcBef>
              <a:spcAft>
                <a:spcPts val="0"/>
              </a:spcAft>
              <a:buSzPts val="1100"/>
              <a:buFont typeface="Calibri"/>
              <a:buNone/>
              <a:defRPr/>
            </a:lvl8pPr>
            <a:lvl9pPr marL="4114800" lvl="8" indent="-228600" rtl="0">
              <a:spcBef>
                <a:spcPts val="300"/>
              </a:spcBef>
              <a:spcAft>
                <a:spcPts val="300"/>
              </a:spcAft>
              <a:buSzPts val="1100"/>
              <a:buFont typeface="Calibri"/>
              <a:buNone/>
              <a:defRPr/>
            </a:lvl9pPr>
          </a:lstStyle>
          <a:p>
            <a:endParaRPr/>
          </a:p>
        </p:txBody>
      </p:sp>
      <p:sp>
        <p:nvSpPr>
          <p:cNvPr id="71" name="Google Shape;71;p9"/>
          <p:cNvSpPr txBox="1">
            <a:spLocks noGrp="1"/>
          </p:cNvSpPr>
          <p:nvPr>
            <p:ph type="dt" idx="10"/>
          </p:nvPr>
        </p:nvSpPr>
        <p:spPr>
          <a:xfrm>
            <a:off x="349134" y="6459785"/>
            <a:ext cx="1963800" cy="365100"/>
          </a:xfrm>
          <a:prstGeom prst="rect">
            <a:avLst/>
          </a:prstGeom>
          <a:noFill/>
          <a:ln>
            <a:noFill/>
          </a:ln>
        </p:spPr>
        <p:txBody>
          <a:bodyPr spcFirstLastPara="1" wrap="square" lIns="68575" tIns="68575" rIns="68575" bIns="68575" anchor="ctr" anchorCtr="0">
            <a:noAutofit/>
          </a:bodyPr>
          <a:lstStyle>
            <a:lvl1pPr marL="0" marR="0" lvl="0" indent="-69850" algn="l"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72" name="Google Shape;72;p9"/>
          <p:cNvSpPr txBox="1">
            <a:spLocks noGrp="1"/>
          </p:cNvSpPr>
          <p:nvPr>
            <p:ph type="ftr" idx="11"/>
          </p:nvPr>
        </p:nvSpPr>
        <p:spPr>
          <a:xfrm>
            <a:off x="3600450" y="6459785"/>
            <a:ext cx="3486000" cy="365100"/>
          </a:xfrm>
          <a:prstGeom prst="rect">
            <a:avLst/>
          </a:prstGeom>
          <a:noFill/>
          <a:ln>
            <a:noFill/>
          </a:ln>
        </p:spPr>
        <p:txBody>
          <a:bodyPr spcFirstLastPara="1" wrap="square" lIns="68575" tIns="68575" rIns="68575" bIns="68575" anchor="ctr" anchorCtr="0">
            <a:noAutofit/>
          </a:bodyPr>
          <a:lstStyle>
            <a:lvl1pPr marL="0" marR="0" lvl="0" indent="-69850" algn="l"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73" name="Google Shape;73;p9"/>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dk2"/>
                </a:solidFill>
                <a:latin typeface="Calibri"/>
                <a:ea typeface="Calibri"/>
                <a:cs typeface="Calibri"/>
                <a:sym typeface="Calibri"/>
              </a:defRPr>
            </a:lvl1pPr>
            <a:lvl2pPr marL="0" marR="0" lvl="1" indent="0" algn="r" rtl="0">
              <a:spcBef>
                <a:spcPts val="0"/>
              </a:spcBef>
              <a:buNone/>
              <a:defRPr sz="800" b="0" i="0" u="none" strike="noStrike" cap="none">
                <a:solidFill>
                  <a:schemeClr val="dk2"/>
                </a:solidFill>
                <a:latin typeface="Calibri"/>
                <a:ea typeface="Calibri"/>
                <a:cs typeface="Calibri"/>
                <a:sym typeface="Calibri"/>
              </a:defRPr>
            </a:lvl2pPr>
            <a:lvl3pPr marL="0" marR="0" lvl="2" indent="0" algn="r" rtl="0">
              <a:spcBef>
                <a:spcPts val="0"/>
              </a:spcBef>
              <a:buNone/>
              <a:defRPr sz="800" b="0" i="0" u="none" strike="noStrike" cap="none">
                <a:solidFill>
                  <a:schemeClr val="dk2"/>
                </a:solidFill>
                <a:latin typeface="Calibri"/>
                <a:ea typeface="Calibri"/>
                <a:cs typeface="Calibri"/>
                <a:sym typeface="Calibri"/>
              </a:defRPr>
            </a:lvl3pPr>
            <a:lvl4pPr marL="0" marR="0" lvl="3" indent="0" algn="r" rtl="0">
              <a:spcBef>
                <a:spcPts val="0"/>
              </a:spcBef>
              <a:buNone/>
              <a:defRPr sz="800" b="0" i="0" u="none" strike="noStrike" cap="none">
                <a:solidFill>
                  <a:schemeClr val="dk2"/>
                </a:solidFill>
                <a:latin typeface="Calibri"/>
                <a:ea typeface="Calibri"/>
                <a:cs typeface="Calibri"/>
                <a:sym typeface="Calibri"/>
              </a:defRPr>
            </a:lvl4pPr>
            <a:lvl5pPr marL="0" marR="0" lvl="4" indent="0" algn="r" rtl="0">
              <a:spcBef>
                <a:spcPts val="0"/>
              </a:spcBef>
              <a:buNone/>
              <a:defRPr sz="800" b="0" i="0" u="none" strike="noStrike" cap="none">
                <a:solidFill>
                  <a:schemeClr val="dk2"/>
                </a:solidFill>
                <a:latin typeface="Calibri"/>
                <a:ea typeface="Calibri"/>
                <a:cs typeface="Calibri"/>
                <a:sym typeface="Calibri"/>
              </a:defRPr>
            </a:lvl5pPr>
            <a:lvl6pPr marL="0" marR="0" lvl="5" indent="0" algn="r" rtl="0">
              <a:spcBef>
                <a:spcPts val="0"/>
              </a:spcBef>
              <a:buNone/>
              <a:defRPr sz="800" b="0" i="0" u="none" strike="noStrike" cap="none">
                <a:solidFill>
                  <a:schemeClr val="dk2"/>
                </a:solidFill>
                <a:latin typeface="Calibri"/>
                <a:ea typeface="Calibri"/>
                <a:cs typeface="Calibri"/>
                <a:sym typeface="Calibri"/>
              </a:defRPr>
            </a:lvl6pPr>
            <a:lvl7pPr marL="0" marR="0" lvl="6" indent="0" algn="r" rtl="0">
              <a:spcBef>
                <a:spcPts val="0"/>
              </a:spcBef>
              <a:buNone/>
              <a:defRPr sz="800" b="0" i="0" u="none" strike="noStrike" cap="none">
                <a:solidFill>
                  <a:schemeClr val="dk2"/>
                </a:solidFill>
                <a:latin typeface="Calibri"/>
                <a:ea typeface="Calibri"/>
                <a:cs typeface="Calibri"/>
                <a:sym typeface="Calibri"/>
              </a:defRPr>
            </a:lvl7pPr>
            <a:lvl8pPr marL="0" marR="0" lvl="7" indent="0" algn="r" rtl="0">
              <a:spcBef>
                <a:spcPts val="0"/>
              </a:spcBef>
              <a:buNone/>
              <a:defRPr sz="800" b="0" i="0" u="none" strike="noStrike" cap="none">
                <a:solidFill>
                  <a:schemeClr val="dk2"/>
                </a:solidFill>
                <a:latin typeface="Calibri"/>
                <a:ea typeface="Calibri"/>
                <a:cs typeface="Calibri"/>
                <a:sym typeface="Calibri"/>
              </a:defRPr>
            </a:lvl8pPr>
            <a:lvl9pPr marL="0" marR="0" lvl="8" indent="0" algn="r" rtl="0">
              <a:spcBef>
                <a:spcPts val="0"/>
              </a:spcBef>
              <a:buNone/>
              <a:defRPr sz="8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bg>
      <p:bgPr>
        <a:solidFill>
          <a:schemeClr val="lt1"/>
        </a:solidFill>
        <a:effectLst/>
      </p:bgPr>
    </p:bg>
    <p:spTree>
      <p:nvGrpSpPr>
        <p:cNvPr id="1" name="Shape 74"/>
        <p:cNvGrpSpPr/>
        <p:nvPr/>
      </p:nvGrpSpPr>
      <p:grpSpPr>
        <a:xfrm>
          <a:off x="0" y="0"/>
          <a:ext cx="0" cy="0"/>
          <a:chOff x="0" y="0"/>
          <a:chExt cx="0" cy="0"/>
        </a:xfrm>
      </p:grpSpPr>
      <p:sp>
        <p:nvSpPr>
          <p:cNvPr id="75" name="Google Shape;75;p10"/>
          <p:cNvSpPr/>
          <p:nvPr/>
        </p:nvSpPr>
        <p:spPr>
          <a:xfrm>
            <a:off x="0" y="4953000"/>
            <a:ext cx="9141600" cy="19047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6" name="Google Shape;76;p10"/>
          <p:cNvSpPr/>
          <p:nvPr/>
        </p:nvSpPr>
        <p:spPr>
          <a:xfrm>
            <a:off x="11" y="4915076"/>
            <a:ext cx="9141600" cy="639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7" name="Google Shape;77;p10"/>
          <p:cNvSpPr txBox="1">
            <a:spLocks noGrp="1"/>
          </p:cNvSpPr>
          <p:nvPr>
            <p:ph type="title"/>
          </p:nvPr>
        </p:nvSpPr>
        <p:spPr>
          <a:xfrm>
            <a:off x="822960" y="5074920"/>
            <a:ext cx="7585200" cy="822900"/>
          </a:xfrm>
          <a:prstGeom prst="rect">
            <a:avLst/>
          </a:prstGeom>
          <a:noFill/>
          <a:ln>
            <a:noFill/>
          </a:ln>
        </p:spPr>
        <p:txBody>
          <a:bodyPr spcFirstLastPara="1" wrap="square" lIns="68575" tIns="68575" rIns="68575" bIns="68575" anchor="b" anchorCtr="0">
            <a:noAutofit/>
          </a:bodyPr>
          <a:lstStyle>
            <a:lvl1pPr lvl="0" rtl="0">
              <a:spcBef>
                <a:spcPts val="0"/>
              </a:spcBef>
              <a:spcAft>
                <a:spcPts val="0"/>
              </a:spcAft>
              <a:buSzPts val="1100"/>
              <a:buNone/>
              <a:defRPr/>
            </a:lvl1pPr>
            <a:lvl2pPr lvl="1" rtl="0">
              <a:spcBef>
                <a:spcPts val="0"/>
              </a:spcBef>
              <a:spcAft>
                <a:spcPts val="0"/>
              </a:spcAft>
              <a:buSzPts val="1100"/>
              <a:buChar char="○"/>
              <a:defRPr/>
            </a:lvl2pPr>
            <a:lvl3pPr lvl="2" rtl="0">
              <a:spcBef>
                <a:spcPts val="0"/>
              </a:spcBef>
              <a:spcAft>
                <a:spcPts val="0"/>
              </a:spcAft>
              <a:buSzPts val="1100"/>
              <a:buChar char="■"/>
              <a:defRPr/>
            </a:lvl3pPr>
            <a:lvl4pPr lvl="3" rtl="0">
              <a:spcBef>
                <a:spcPts val="0"/>
              </a:spcBef>
              <a:spcAft>
                <a:spcPts val="0"/>
              </a:spcAft>
              <a:buSzPts val="1100"/>
              <a:buChar char="●"/>
              <a:defRPr/>
            </a:lvl4pPr>
            <a:lvl5pPr lvl="4" rtl="0">
              <a:spcBef>
                <a:spcPts val="0"/>
              </a:spcBef>
              <a:spcAft>
                <a:spcPts val="0"/>
              </a:spcAft>
              <a:buSzPts val="1100"/>
              <a:buChar char="○"/>
              <a:defRPr/>
            </a:lvl5pPr>
            <a:lvl6pPr lvl="5" rtl="0">
              <a:spcBef>
                <a:spcPts val="0"/>
              </a:spcBef>
              <a:spcAft>
                <a:spcPts val="0"/>
              </a:spcAft>
              <a:buSzPts val="1100"/>
              <a:buChar char="■"/>
              <a:defRPr/>
            </a:lvl6pPr>
            <a:lvl7pPr lvl="6" rtl="0">
              <a:spcBef>
                <a:spcPts val="0"/>
              </a:spcBef>
              <a:spcAft>
                <a:spcPts val="0"/>
              </a:spcAft>
              <a:buSzPts val="1100"/>
              <a:buChar char="●"/>
              <a:defRPr/>
            </a:lvl7pPr>
            <a:lvl8pPr lvl="7" rtl="0">
              <a:spcBef>
                <a:spcPts val="0"/>
              </a:spcBef>
              <a:spcAft>
                <a:spcPts val="0"/>
              </a:spcAft>
              <a:buSzPts val="1100"/>
              <a:buChar char="○"/>
              <a:defRPr/>
            </a:lvl8pPr>
            <a:lvl9pPr lvl="8" rtl="0">
              <a:spcBef>
                <a:spcPts val="0"/>
              </a:spcBef>
              <a:spcAft>
                <a:spcPts val="0"/>
              </a:spcAft>
              <a:buSzPts val="1100"/>
              <a:buChar char="■"/>
              <a:defRPr/>
            </a:lvl9pPr>
          </a:lstStyle>
          <a:p>
            <a:endParaRPr/>
          </a:p>
        </p:txBody>
      </p:sp>
      <p:sp>
        <p:nvSpPr>
          <p:cNvPr id="78" name="Google Shape;78;p10"/>
          <p:cNvSpPr>
            <a:spLocks noGrp="1"/>
          </p:cNvSpPr>
          <p:nvPr>
            <p:ph type="pic" idx="2"/>
          </p:nvPr>
        </p:nvSpPr>
        <p:spPr>
          <a:xfrm>
            <a:off x="11" y="0"/>
            <a:ext cx="9144000" cy="4915200"/>
          </a:xfrm>
          <a:prstGeom prst="rect">
            <a:avLst/>
          </a:prstGeom>
          <a:solidFill>
            <a:srgbClr val="BECAD4"/>
          </a:solidFill>
          <a:ln>
            <a:noFill/>
          </a:ln>
        </p:spPr>
      </p:sp>
      <p:sp>
        <p:nvSpPr>
          <p:cNvPr id="79" name="Google Shape;79;p10"/>
          <p:cNvSpPr txBox="1">
            <a:spLocks noGrp="1"/>
          </p:cNvSpPr>
          <p:nvPr>
            <p:ph type="body" idx="1"/>
          </p:nvPr>
        </p:nvSpPr>
        <p:spPr>
          <a:xfrm>
            <a:off x="822960" y="5907024"/>
            <a:ext cx="7584900" cy="594300"/>
          </a:xfrm>
          <a:prstGeom prst="rect">
            <a:avLst/>
          </a:prstGeom>
          <a:noFill/>
          <a:ln>
            <a:noFill/>
          </a:ln>
        </p:spPr>
        <p:txBody>
          <a:bodyPr spcFirstLastPara="1" wrap="square" lIns="68575" tIns="68575" rIns="68575" bIns="68575" anchor="t" anchorCtr="0">
            <a:noAutofit/>
          </a:bodyPr>
          <a:lstStyle>
            <a:lvl1pPr marL="457200" lvl="0" indent="-228600" rtl="0">
              <a:spcBef>
                <a:spcPts val="0"/>
              </a:spcBef>
              <a:spcAft>
                <a:spcPts val="0"/>
              </a:spcAft>
              <a:buClr>
                <a:srgbClr val="FFFFFF"/>
              </a:buClr>
              <a:buSzPts val="1100"/>
              <a:buFont typeface="Calibri"/>
              <a:buNone/>
              <a:defRPr/>
            </a:lvl1pPr>
            <a:lvl2pPr marL="914400" lvl="1" indent="-228600" rtl="0">
              <a:spcBef>
                <a:spcPts val="500"/>
              </a:spcBef>
              <a:spcAft>
                <a:spcPts val="0"/>
              </a:spcAft>
              <a:buSzPts val="1100"/>
              <a:buFont typeface="Calibri"/>
              <a:buNone/>
              <a:defRPr/>
            </a:lvl2pPr>
            <a:lvl3pPr marL="1371600" lvl="2" indent="-228600" rtl="0">
              <a:spcBef>
                <a:spcPts val="300"/>
              </a:spcBef>
              <a:spcAft>
                <a:spcPts val="0"/>
              </a:spcAft>
              <a:buSzPts val="1100"/>
              <a:buFont typeface="Calibri"/>
              <a:buNone/>
              <a:defRPr/>
            </a:lvl3pPr>
            <a:lvl4pPr marL="1828800" lvl="3" indent="-228600" rtl="0">
              <a:spcBef>
                <a:spcPts val="300"/>
              </a:spcBef>
              <a:spcAft>
                <a:spcPts val="0"/>
              </a:spcAft>
              <a:buSzPts val="1100"/>
              <a:buFont typeface="Calibri"/>
              <a:buNone/>
              <a:defRPr/>
            </a:lvl4pPr>
            <a:lvl5pPr marL="2286000" lvl="4" indent="-228600" rtl="0">
              <a:spcBef>
                <a:spcPts val="300"/>
              </a:spcBef>
              <a:spcAft>
                <a:spcPts val="0"/>
              </a:spcAft>
              <a:buSzPts val="1100"/>
              <a:buFont typeface="Calibri"/>
              <a:buNone/>
              <a:defRPr/>
            </a:lvl5pPr>
            <a:lvl6pPr marL="2743200" lvl="5" indent="-228600" rtl="0">
              <a:spcBef>
                <a:spcPts val="300"/>
              </a:spcBef>
              <a:spcAft>
                <a:spcPts val="0"/>
              </a:spcAft>
              <a:buSzPts val="1100"/>
              <a:buFont typeface="Calibri"/>
              <a:buNone/>
              <a:defRPr/>
            </a:lvl6pPr>
            <a:lvl7pPr marL="3200400" lvl="6" indent="-228600" rtl="0">
              <a:spcBef>
                <a:spcPts val="300"/>
              </a:spcBef>
              <a:spcAft>
                <a:spcPts val="0"/>
              </a:spcAft>
              <a:buSzPts val="1100"/>
              <a:buFont typeface="Calibri"/>
              <a:buNone/>
              <a:defRPr/>
            </a:lvl7pPr>
            <a:lvl8pPr marL="3657600" lvl="7" indent="-228600" rtl="0">
              <a:spcBef>
                <a:spcPts val="300"/>
              </a:spcBef>
              <a:spcAft>
                <a:spcPts val="0"/>
              </a:spcAft>
              <a:buSzPts val="1100"/>
              <a:buFont typeface="Calibri"/>
              <a:buNone/>
              <a:defRPr/>
            </a:lvl8pPr>
            <a:lvl9pPr marL="4114800" lvl="8" indent="-228600" rtl="0">
              <a:spcBef>
                <a:spcPts val="300"/>
              </a:spcBef>
              <a:spcAft>
                <a:spcPts val="300"/>
              </a:spcAft>
              <a:buSzPts val="1100"/>
              <a:buFont typeface="Calibri"/>
              <a:buNone/>
              <a:defRPr/>
            </a:lvl9pPr>
          </a:lstStyle>
          <a:p>
            <a:endParaRPr/>
          </a:p>
        </p:txBody>
      </p:sp>
      <p:sp>
        <p:nvSpPr>
          <p:cNvPr id="80" name="Google Shape;80;p10"/>
          <p:cNvSpPr txBox="1">
            <a:spLocks noGrp="1"/>
          </p:cNvSpPr>
          <p:nvPr>
            <p:ph type="dt" idx="10"/>
          </p:nvPr>
        </p:nvSpPr>
        <p:spPr>
          <a:xfrm>
            <a:off x="822960" y="6459785"/>
            <a:ext cx="1854300" cy="365100"/>
          </a:xfrm>
          <a:prstGeom prst="rect">
            <a:avLst/>
          </a:prstGeom>
          <a:noFill/>
          <a:ln>
            <a:noFill/>
          </a:ln>
        </p:spPr>
        <p:txBody>
          <a:bodyPr spcFirstLastPara="1" wrap="square" lIns="68575" tIns="68575" rIns="68575" bIns="68575" anchor="ctr" anchorCtr="0">
            <a:noAutofit/>
          </a:bodyPr>
          <a:lstStyle>
            <a:lvl1pPr marL="0" marR="0" lvl="0" indent="-69850" algn="l"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81" name="Google Shape;81;p10"/>
          <p:cNvSpPr txBox="1">
            <a:spLocks noGrp="1"/>
          </p:cNvSpPr>
          <p:nvPr>
            <p:ph type="ftr" idx="11"/>
          </p:nvPr>
        </p:nvSpPr>
        <p:spPr>
          <a:xfrm>
            <a:off x="2764639" y="6459785"/>
            <a:ext cx="3617100" cy="365100"/>
          </a:xfrm>
          <a:prstGeom prst="rect">
            <a:avLst/>
          </a:prstGeom>
          <a:noFill/>
          <a:ln>
            <a:noFill/>
          </a:ln>
        </p:spPr>
        <p:txBody>
          <a:bodyPr spcFirstLastPara="1" wrap="square" lIns="68575" tIns="68575" rIns="68575" bIns="68575" anchor="ctr" anchorCtr="0">
            <a:noAutofit/>
          </a:bodyPr>
          <a:lstStyle>
            <a:lvl1pPr marL="0" marR="0" lvl="0" indent="-69850" algn="ctr" rtl="0">
              <a:spcBef>
                <a:spcPts val="0"/>
              </a:spcBef>
              <a:spcAft>
                <a:spcPts val="0"/>
              </a:spcAft>
              <a:buSzPts val="1100"/>
              <a:buChar char="●"/>
              <a:defRPr/>
            </a:lvl1pPr>
            <a:lvl2pPr marL="342900" marR="0" lvl="1" indent="-69850" algn="l" rtl="0">
              <a:spcBef>
                <a:spcPts val="0"/>
              </a:spcBef>
              <a:spcAft>
                <a:spcPts val="0"/>
              </a:spcAft>
              <a:buSzPts val="1100"/>
              <a:buChar char="○"/>
              <a:defRPr/>
            </a:lvl2pPr>
            <a:lvl3pPr marL="685800" marR="0" lvl="2" indent="-69850" algn="l" rtl="0">
              <a:spcBef>
                <a:spcPts val="0"/>
              </a:spcBef>
              <a:spcAft>
                <a:spcPts val="0"/>
              </a:spcAft>
              <a:buSzPts val="1100"/>
              <a:buChar char="■"/>
              <a:defRPr/>
            </a:lvl3pPr>
            <a:lvl4pPr marL="1028700" marR="0" lvl="3" indent="-69850" algn="l" rtl="0">
              <a:spcBef>
                <a:spcPts val="0"/>
              </a:spcBef>
              <a:spcAft>
                <a:spcPts val="0"/>
              </a:spcAft>
              <a:buSzPts val="1100"/>
              <a:buChar char="●"/>
              <a:defRPr/>
            </a:lvl4pPr>
            <a:lvl5pPr marL="1371600" marR="0" lvl="4" indent="-69850" algn="l" rtl="0">
              <a:spcBef>
                <a:spcPts val="0"/>
              </a:spcBef>
              <a:spcAft>
                <a:spcPts val="0"/>
              </a:spcAft>
              <a:buSzPts val="1100"/>
              <a:buChar char="○"/>
              <a:defRPr/>
            </a:lvl5pPr>
            <a:lvl6pPr marL="1714500" marR="0" lvl="5" indent="-69850" algn="l" rtl="0">
              <a:spcBef>
                <a:spcPts val="0"/>
              </a:spcBef>
              <a:spcAft>
                <a:spcPts val="0"/>
              </a:spcAft>
              <a:buSzPts val="1100"/>
              <a:buChar char="■"/>
              <a:defRPr/>
            </a:lvl6pPr>
            <a:lvl7pPr marL="2057400" marR="0" lvl="6" indent="-69850" algn="l" rtl="0">
              <a:spcBef>
                <a:spcPts val="0"/>
              </a:spcBef>
              <a:spcAft>
                <a:spcPts val="0"/>
              </a:spcAft>
              <a:buSzPts val="1100"/>
              <a:buChar char="●"/>
              <a:defRPr/>
            </a:lvl7pPr>
            <a:lvl8pPr marL="2400300" marR="0" lvl="7" indent="-69850" algn="l" rtl="0">
              <a:spcBef>
                <a:spcPts val="0"/>
              </a:spcBef>
              <a:spcAft>
                <a:spcPts val="0"/>
              </a:spcAft>
              <a:buSzPts val="1100"/>
              <a:buChar char="○"/>
              <a:defRPr/>
            </a:lvl8pPr>
            <a:lvl9pPr marL="2743200" marR="0" lvl="8" indent="-69850" algn="l" rtl="0">
              <a:spcBef>
                <a:spcPts val="0"/>
              </a:spcBef>
              <a:spcAft>
                <a:spcPts val="0"/>
              </a:spcAft>
              <a:buSzPts val="1100"/>
              <a:buChar char="■"/>
              <a:defRPr/>
            </a:lvl9pPr>
          </a:lstStyle>
          <a:p>
            <a:endParaRPr/>
          </a:p>
        </p:txBody>
      </p:sp>
      <p:sp>
        <p:nvSpPr>
          <p:cNvPr id="82" name="Google Shape;82;p10"/>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2381" y="6400800"/>
            <a:ext cx="9141600" cy="4572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 name="Google Shape;7;p1"/>
          <p:cNvSpPr/>
          <p:nvPr/>
        </p:nvSpPr>
        <p:spPr>
          <a:xfrm>
            <a:off x="11" y="6334316"/>
            <a:ext cx="9141600" cy="639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 name="Google Shape;8;p1"/>
          <p:cNvSpPr txBox="1">
            <a:spLocks noGrp="1"/>
          </p:cNvSpPr>
          <p:nvPr>
            <p:ph type="title"/>
          </p:nvPr>
        </p:nvSpPr>
        <p:spPr>
          <a:xfrm>
            <a:off x="822960" y="286603"/>
            <a:ext cx="7543800" cy="1450800"/>
          </a:xfrm>
          <a:prstGeom prst="rect">
            <a:avLst/>
          </a:prstGeom>
          <a:noFill/>
          <a:ln>
            <a:noFill/>
          </a:ln>
        </p:spPr>
        <p:txBody>
          <a:bodyPr spcFirstLastPara="1" wrap="square" lIns="68575" tIns="68575" rIns="68575" bIns="68575" anchor="b" anchorCtr="0">
            <a:noAutofit/>
          </a:bodyPr>
          <a:lstStyle>
            <a:lvl1pPr marL="0" marR="0" lvl="0" indent="0" algn="l" rtl="0">
              <a:lnSpc>
                <a:spcPct val="85000"/>
              </a:lnSpc>
              <a:spcBef>
                <a:spcPts val="0"/>
              </a:spcBef>
              <a:spcAft>
                <a:spcPts val="0"/>
              </a:spcAft>
              <a:buClr>
                <a:srgbClr val="3F3F3F"/>
              </a:buClr>
              <a:buSzPts val="1100"/>
              <a:buFont typeface="Calibri"/>
              <a:buNone/>
              <a:defRPr sz="1100"/>
            </a:lvl1pPr>
            <a:lvl2pPr marL="0" marR="0" lvl="1" indent="-69850" algn="l" rtl="0">
              <a:spcBef>
                <a:spcPts val="0"/>
              </a:spcBef>
              <a:spcAft>
                <a:spcPts val="0"/>
              </a:spcAft>
              <a:buSzPts val="1100"/>
              <a:buChar char="○"/>
              <a:defRPr sz="1100"/>
            </a:lvl2pPr>
            <a:lvl3pPr marL="0" marR="0" lvl="2" indent="-69850" algn="l" rtl="0">
              <a:spcBef>
                <a:spcPts val="0"/>
              </a:spcBef>
              <a:spcAft>
                <a:spcPts val="0"/>
              </a:spcAft>
              <a:buSzPts val="1100"/>
              <a:buChar char="■"/>
              <a:defRPr sz="1100"/>
            </a:lvl3pPr>
            <a:lvl4pPr marL="0" marR="0" lvl="3" indent="-69850" algn="l" rtl="0">
              <a:spcBef>
                <a:spcPts val="0"/>
              </a:spcBef>
              <a:spcAft>
                <a:spcPts val="0"/>
              </a:spcAft>
              <a:buSzPts val="1100"/>
              <a:buChar char="●"/>
              <a:defRPr sz="1100"/>
            </a:lvl4pPr>
            <a:lvl5pPr marL="0" marR="0" lvl="4" indent="-69850" algn="l" rtl="0">
              <a:spcBef>
                <a:spcPts val="0"/>
              </a:spcBef>
              <a:spcAft>
                <a:spcPts val="0"/>
              </a:spcAft>
              <a:buSzPts val="1100"/>
              <a:buChar char="○"/>
              <a:defRPr sz="1100"/>
            </a:lvl5pPr>
            <a:lvl6pPr marL="0" marR="0" lvl="5" indent="-69850" algn="l" rtl="0">
              <a:spcBef>
                <a:spcPts val="0"/>
              </a:spcBef>
              <a:spcAft>
                <a:spcPts val="0"/>
              </a:spcAft>
              <a:buSzPts val="1100"/>
              <a:buChar char="■"/>
              <a:defRPr sz="1100"/>
            </a:lvl6pPr>
            <a:lvl7pPr marL="0" marR="0" lvl="6" indent="-69850" algn="l" rtl="0">
              <a:spcBef>
                <a:spcPts val="0"/>
              </a:spcBef>
              <a:spcAft>
                <a:spcPts val="0"/>
              </a:spcAft>
              <a:buSzPts val="1100"/>
              <a:buChar char="●"/>
              <a:defRPr sz="1100"/>
            </a:lvl7pPr>
            <a:lvl8pPr marL="0" marR="0" lvl="7" indent="-69850" algn="l" rtl="0">
              <a:spcBef>
                <a:spcPts val="0"/>
              </a:spcBef>
              <a:spcAft>
                <a:spcPts val="0"/>
              </a:spcAft>
              <a:buSzPts val="1100"/>
              <a:buChar char="○"/>
              <a:defRPr sz="1100"/>
            </a:lvl8pPr>
            <a:lvl9pPr marL="0" marR="0" lvl="8" indent="-69850" algn="l" rtl="0">
              <a:spcBef>
                <a:spcPts val="0"/>
              </a:spcBef>
              <a:spcAft>
                <a:spcPts val="0"/>
              </a:spcAft>
              <a:buSzPts val="1100"/>
              <a:buChar char="■"/>
              <a:defRPr sz="1100"/>
            </a:lvl9pPr>
          </a:lstStyle>
          <a:p>
            <a:endParaRPr/>
          </a:p>
        </p:txBody>
      </p:sp>
      <p:sp>
        <p:nvSpPr>
          <p:cNvPr id="9" name="Google Shape;9;p1"/>
          <p:cNvSpPr txBox="1">
            <a:spLocks noGrp="1"/>
          </p:cNvSpPr>
          <p:nvPr>
            <p:ph type="body" idx="1"/>
          </p:nvPr>
        </p:nvSpPr>
        <p:spPr>
          <a:xfrm>
            <a:off x="822960" y="1845734"/>
            <a:ext cx="7543800" cy="4023300"/>
          </a:xfrm>
          <a:prstGeom prst="rect">
            <a:avLst/>
          </a:prstGeom>
          <a:noFill/>
          <a:ln>
            <a:noFill/>
          </a:ln>
        </p:spPr>
        <p:txBody>
          <a:bodyPr spcFirstLastPara="1" wrap="square" lIns="68575" tIns="68575" rIns="68575" bIns="68575" anchor="t" anchorCtr="0">
            <a:noAutofit/>
          </a:bodyPr>
          <a:lstStyle>
            <a:lvl1pPr marL="457200" marR="0" lvl="0" indent="-298450" algn="l" rtl="0">
              <a:lnSpc>
                <a:spcPct val="90000"/>
              </a:lnSpc>
              <a:spcBef>
                <a:spcPts val="900"/>
              </a:spcBef>
              <a:spcAft>
                <a:spcPts val="0"/>
              </a:spcAft>
              <a:buClr>
                <a:schemeClr val="accent1"/>
              </a:buClr>
              <a:buSzPts val="1100"/>
              <a:buFont typeface="Calibri"/>
              <a:buChar char=" "/>
              <a:defRPr sz="1100"/>
            </a:lvl1pPr>
            <a:lvl2pPr marL="914400" marR="0" lvl="1" indent="-298450" algn="l" rtl="0">
              <a:lnSpc>
                <a:spcPct val="90000"/>
              </a:lnSpc>
              <a:spcBef>
                <a:spcPts val="200"/>
              </a:spcBef>
              <a:spcAft>
                <a:spcPts val="0"/>
              </a:spcAft>
              <a:buClr>
                <a:schemeClr val="accent1"/>
              </a:buClr>
              <a:buSzPts val="1100"/>
              <a:buFont typeface="Calibri"/>
              <a:buChar char="◦"/>
              <a:defRPr sz="1100"/>
            </a:lvl2pPr>
            <a:lvl3pPr marL="1371600" marR="0" lvl="2" indent="-298450" algn="l" rtl="0">
              <a:lnSpc>
                <a:spcPct val="90000"/>
              </a:lnSpc>
              <a:spcBef>
                <a:spcPts val="300"/>
              </a:spcBef>
              <a:spcAft>
                <a:spcPts val="0"/>
              </a:spcAft>
              <a:buClr>
                <a:schemeClr val="accent1"/>
              </a:buClr>
              <a:buSzPts val="1100"/>
              <a:buFont typeface="Calibri"/>
              <a:buChar char="◦"/>
              <a:defRPr sz="1100"/>
            </a:lvl3pPr>
            <a:lvl4pPr marL="1828800" marR="0" lvl="3" indent="-298450" algn="l" rtl="0">
              <a:lnSpc>
                <a:spcPct val="90000"/>
              </a:lnSpc>
              <a:spcBef>
                <a:spcPts val="300"/>
              </a:spcBef>
              <a:spcAft>
                <a:spcPts val="0"/>
              </a:spcAft>
              <a:buClr>
                <a:schemeClr val="accent1"/>
              </a:buClr>
              <a:buSzPts val="1100"/>
              <a:buFont typeface="Calibri"/>
              <a:buChar char="◦"/>
              <a:defRPr sz="1100"/>
            </a:lvl4pPr>
            <a:lvl5pPr marL="2286000" marR="0" lvl="4" indent="-298450" algn="l" rtl="0">
              <a:lnSpc>
                <a:spcPct val="90000"/>
              </a:lnSpc>
              <a:spcBef>
                <a:spcPts val="300"/>
              </a:spcBef>
              <a:spcAft>
                <a:spcPts val="0"/>
              </a:spcAft>
              <a:buClr>
                <a:schemeClr val="accent1"/>
              </a:buClr>
              <a:buSzPts val="1100"/>
              <a:buFont typeface="Calibri"/>
              <a:buChar char="◦"/>
              <a:defRPr sz="1100"/>
            </a:lvl5pPr>
            <a:lvl6pPr marL="2743200" marR="0" lvl="5" indent="-298450" algn="l" rtl="0">
              <a:lnSpc>
                <a:spcPct val="90000"/>
              </a:lnSpc>
              <a:spcBef>
                <a:spcPts val="300"/>
              </a:spcBef>
              <a:spcAft>
                <a:spcPts val="0"/>
              </a:spcAft>
              <a:buClr>
                <a:schemeClr val="accent1"/>
              </a:buClr>
              <a:buSzPts val="1100"/>
              <a:buFont typeface="Calibri"/>
              <a:buChar char="◦"/>
              <a:defRPr sz="1100"/>
            </a:lvl6pPr>
            <a:lvl7pPr marL="3200400" marR="0" lvl="6" indent="-298450" algn="l" rtl="0">
              <a:lnSpc>
                <a:spcPct val="90000"/>
              </a:lnSpc>
              <a:spcBef>
                <a:spcPts val="300"/>
              </a:spcBef>
              <a:spcAft>
                <a:spcPts val="0"/>
              </a:spcAft>
              <a:buClr>
                <a:schemeClr val="accent1"/>
              </a:buClr>
              <a:buSzPts val="1100"/>
              <a:buFont typeface="Calibri"/>
              <a:buChar char="◦"/>
              <a:defRPr sz="1100"/>
            </a:lvl7pPr>
            <a:lvl8pPr marL="3657600" marR="0" lvl="7" indent="-298450" algn="l" rtl="0">
              <a:lnSpc>
                <a:spcPct val="90000"/>
              </a:lnSpc>
              <a:spcBef>
                <a:spcPts val="300"/>
              </a:spcBef>
              <a:spcAft>
                <a:spcPts val="0"/>
              </a:spcAft>
              <a:buClr>
                <a:schemeClr val="accent1"/>
              </a:buClr>
              <a:buSzPts val="1100"/>
              <a:buFont typeface="Calibri"/>
              <a:buChar char="◦"/>
              <a:defRPr sz="1100"/>
            </a:lvl8pPr>
            <a:lvl9pPr marL="4114800" marR="0" lvl="8" indent="-298450" algn="l" rtl="0">
              <a:lnSpc>
                <a:spcPct val="90000"/>
              </a:lnSpc>
              <a:spcBef>
                <a:spcPts val="300"/>
              </a:spcBef>
              <a:spcAft>
                <a:spcPts val="300"/>
              </a:spcAft>
              <a:buClr>
                <a:schemeClr val="accent1"/>
              </a:buClr>
              <a:buSzPts val="1100"/>
              <a:buFont typeface="Calibri"/>
              <a:buChar char="◦"/>
              <a:defRPr sz="1100"/>
            </a:lvl9pPr>
          </a:lstStyle>
          <a:p>
            <a:endParaRPr/>
          </a:p>
        </p:txBody>
      </p:sp>
      <p:sp>
        <p:nvSpPr>
          <p:cNvPr id="10" name="Google Shape;10;p1"/>
          <p:cNvSpPr txBox="1">
            <a:spLocks noGrp="1"/>
          </p:cNvSpPr>
          <p:nvPr>
            <p:ph type="dt" idx="10"/>
          </p:nvPr>
        </p:nvSpPr>
        <p:spPr>
          <a:xfrm>
            <a:off x="822960" y="6459785"/>
            <a:ext cx="1854300" cy="365100"/>
          </a:xfrm>
          <a:prstGeom prst="rect">
            <a:avLst/>
          </a:prstGeom>
          <a:noFill/>
          <a:ln>
            <a:noFill/>
          </a:ln>
        </p:spPr>
        <p:txBody>
          <a:bodyPr spcFirstLastPara="1" wrap="square" lIns="68575" tIns="68575" rIns="68575" bIns="68575" anchor="ctr" anchorCtr="0">
            <a:noAutofit/>
          </a:bodyPr>
          <a:lstStyle>
            <a:lvl1pPr marL="0" marR="0" lvl="0" indent="-69850" algn="l" rtl="0">
              <a:spcBef>
                <a:spcPts val="0"/>
              </a:spcBef>
              <a:spcAft>
                <a:spcPts val="0"/>
              </a:spcAft>
              <a:buSzPts val="1100"/>
              <a:buChar char="●"/>
              <a:defRPr sz="1100"/>
            </a:lvl1pPr>
            <a:lvl2pPr marL="342900" marR="0" lvl="1" indent="-69850" algn="l" rtl="0">
              <a:spcBef>
                <a:spcPts val="0"/>
              </a:spcBef>
              <a:spcAft>
                <a:spcPts val="0"/>
              </a:spcAft>
              <a:buSzPts val="1100"/>
              <a:buChar char="○"/>
              <a:defRPr sz="1100"/>
            </a:lvl2pPr>
            <a:lvl3pPr marL="685800" marR="0" lvl="2" indent="-69850" algn="l" rtl="0">
              <a:spcBef>
                <a:spcPts val="0"/>
              </a:spcBef>
              <a:spcAft>
                <a:spcPts val="0"/>
              </a:spcAft>
              <a:buSzPts val="1100"/>
              <a:buChar char="■"/>
              <a:defRPr sz="1100"/>
            </a:lvl3pPr>
            <a:lvl4pPr marL="1028700" marR="0" lvl="3" indent="-69850" algn="l" rtl="0">
              <a:spcBef>
                <a:spcPts val="0"/>
              </a:spcBef>
              <a:spcAft>
                <a:spcPts val="0"/>
              </a:spcAft>
              <a:buSzPts val="1100"/>
              <a:buChar char="●"/>
              <a:defRPr sz="1100"/>
            </a:lvl4pPr>
            <a:lvl5pPr marL="1371600" marR="0" lvl="4" indent="-69850" algn="l" rtl="0">
              <a:spcBef>
                <a:spcPts val="0"/>
              </a:spcBef>
              <a:spcAft>
                <a:spcPts val="0"/>
              </a:spcAft>
              <a:buSzPts val="1100"/>
              <a:buChar char="○"/>
              <a:defRPr sz="1100"/>
            </a:lvl5pPr>
            <a:lvl6pPr marL="1714500" marR="0" lvl="5" indent="-69850" algn="l" rtl="0">
              <a:spcBef>
                <a:spcPts val="0"/>
              </a:spcBef>
              <a:spcAft>
                <a:spcPts val="0"/>
              </a:spcAft>
              <a:buSzPts val="1100"/>
              <a:buChar char="■"/>
              <a:defRPr sz="1100"/>
            </a:lvl6pPr>
            <a:lvl7pPr marL="2057400" marR="0" lvl="6" indent="-69850" algn="l" rtl="0">
              <a:spcBef>
                <a:spcPts val="0"/>
              </a:spcBef>
              <a:spcAft>
                <a:spcPts val="0"/>
              </a:spcAft>
              <a:buSzPts val="1100"/>
              <a:buChar char="●"/>
              <a:defRPr sz="1100"/>
            </a:lvl7pPr>
            <a:lvl8pPr marL="2400300" marR="0" lvl="7" indent="-69850" algn="l" rtl="0">
              <a:spcBef>
                <a:spcPts val="0"/>
              </a:spcBef>
              <a:spcAft>
                <a:spcPts val="0"/>
              </a:spcAft>
              <a:buSzPts val="1100"/>
              <a:buChar char="○"/>
              <a:defRPr sz="1100"/>
            </a:lvl8pPr>
            <a:lvl9pPr marL="2743200" marR="0" lvl="8" indent="-69850" algn="l" rtl="0">
              <a:spcBef>
                <a:spcPts val="0"/>
              </a:spcBef>
              <a:spcAft>
                <a:spcPts val="0"/>
              </a:spcAft>
              <a:buSzPts val="1100"/>
              <a:buChar char="■"/>
              <a:defRPr sz="1100"/>
            </a:lvl9pPr>
          </a:lstStyle>
          <a:p>
            <a:endParaRPr/>
          </a:p>
        </p:txBody>
      </p:sp>
      <p:sp>
        <p:nvSpPr>
          <p:cNvPr id="11" name="Google Shape;11;p1"/>
          <p:cNvSpPr txBox="1">
            <a:spLocks noGrp="1"/>
          </p:cNvSpPr>
          <p:nvPr>
            <p:ph type="ftr" idx="11"/>
          </p:nvPr>
        </p:nvSpPr>
        <p:spPr>
          <a:xfrm>
            <a:off x="2764639" y="6459785"/>
            <a:ext cx="3617100" cy="365100"/>
          </a:xfrm>
          <a:prstGeom prst="rect">
            <a:avLst/>
          </a:prstGeom>
          <a:noFill/>
          <a:ln>
            <a:noFill/>
          </a:ln>
        </p:spPr>
        <p:txBody>
          <a:bodyPr spcFirstLastPara="1" wrap="square" lIns="68575" tIns="68575" rIns="68575" bIns="68575" anchor="ctr" anchorCtr="0">
            <a:noAutofit/>
          </a:bodyPr>
          <a:lstStyle>
            <a:lvl1pPr marL="0" marR="0" lvl="0" indent="-69850" algn="ctr" rtl="0">
              <a:spcBef>
                <a:spcPts val="0"/>
              </a:spcBef>
              <a:spcAft>
                <a:spcPts val="0"/>
              </a:spcAft>
              <a:buSzPts val="1100"/>
              <a:buChar char="●"/>
              <a:defRPr sz="1100"/>
            </a:lvl1pPr>
            <a:lvl2pPr marL="342900" marR="0" lvl="1" indent="-69850" algn="l" rtl="0">
              <a:spcBef>
                <a:spcPts val="0"/>
              </a:spcBef>
              <a:spcAft>
                <a:spcPts val="0"/>
              </a:spcAft>
              <a:buSzPts val="1100"/>
              <a:buChar char="○"/>
              <a:defRPr sz="1100"/>
            </a:lvl2pPr>
            <a:lvl3pPr marL="685800" marR="0" lvl="2" indent="-69850" algn="l" rtl="0">
              <a:spcBef>
                <a:spcPts val="0"/>
              </a:spcBef>
              <a:spcAft>
                <a:spcPts val="0"/>
              </a:spcAft>
              <a:buSzPts val="1100"/>
              <a:buChar char="■"/>
              <a:defRPr sz="1100"/>
            </a:lvl3pPr>
            <a:lvl4pPr marL="1028700" marR="0" lvl="3" indent="-69850" algn="l" rtl="0">
              <a:spcBef>
                <a:spcPts val="0"/>
              </a:spcBef>
              <a:spcAft>
                <a:spcPts val="0"/>
              </a:spcAft>
              <a:buSzPts val="1100"/>
              <a:buChar char="●"/>
              <a:defRPr sz="1100"/>
            </a:lvl4pPr>
            <a:lvl5pPr marL="1371600" marR="0" lvl="4" indent="-69850" algn="l" rtl="0">
              <a:spcBef>
                <a:spcPts val="0"/>
              </a:spcBef>
              <a:spcAft>
                <a:spcPts val="0"/>
              </a:spcAft>
              <a:buSzPts val="1100"/>
              <a:buChar char="○"/>
              <a:defRPr sz="1100"/>
            </a:lvl5pPr>
            <a:lvl6pPr marL="1714500" marR="0" lvl="5" indent="-69850" algn="l" rtl="0">
              <a:spcBef>
                <a:spcPts val="0"/>
              </a:spcBef>
              <a:spcAft>
                <a:spcPts val="0"/>
              </a:spcAft>
              <a:buSzPts val="1100"/>
              <a:buChar char="■"/>
              <a:defRPr sz="1100"/>
            </a:lvl6pPr>
            <a:lvl7pPr marL="2057400" marR="0" lvl="6" indent="-69850" algn="l" rtl="0">
              <a:spcBef>
                <a:spcPts val="0"/>
              </a:spcBef>
              <a:spcAft>
                <a:spcPts val="0"/>
              </a:spcAft>
              <a:buSzPts val="1100"/>
              <a:buChar char="●"/>
              <a:defRPr sz="1100"/>
            </a:lvl7pPr>
            <a:lvl8pPr marL="2400300" marR="0" lvl="7" indent="-69850" algn="l" rtl="0">
              <a:spcBef>
                <a:spcPts val="0"/>
              </a:spcBef>
              <a:spcAft>
                <a:spcPts val="0"/>
              </a:spcAft>
              <a:buSzPts val="1100"/>
              <a:buChar char="○"/>
              <a:defRPr sz="1100"/>
            </a:lvl8pPr>
            <a:lvl9pPr marL="2743200" marR="0" lvl="8" indent="-69850" algn="l" rtl="0">
              <a:spcBef>
                <a:spcPts val="0"/>
              </a:spcBef>
              <a:spcAft>
                <a:spcPts val="0"/>
              </a:spcAft>
              <a:buSzPts val="1100"/>
              <a:buChar char="■"/>
              <a:defRPr sz="1100"/>
            </a:lvl9pPr>
          </a:lstStyle>
          <a:p>
            <a:endParaRPr/>
          </a:p>
        </p:txBody>
      </p:sp>
      <p:sp>
        <p:nvSpPr>
          <p:cNvPr id="12" name="Google Shape;12;p1"/>
          <p:cNvSpPr txBox="1">
            <a:spLocks noGrp="1"/>
          </p:cNvSpPr>
          <p:nvPr>
            <p:ph type="sldNum" idx="12"/>
          </p:nvPr>
        </p:nvSpPr>
        <p:spPr>
          <a:xfrm>
            <a:off x="7425343" y="6459785"/>
            <a:ext cx="9840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3" name="Google Shape;13;p1"/>
          <p:cNvCxnSpPr/>
          <p:nvPr/>
        </p:nvCxnSpPr>
        <p:spPr>
          <a:xfrm>
            <a:off x="895149" y="1737845"/>
            <a:ext cx="747510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cmcnich@uw.ed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cmetwx.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hyperlink" Target="https://agupubs.onlinelibrary.wiley.com/doi/10.1029/2018RG000616#rog20175-bib-0103"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0"/>
          <p:cNvSpPr txBox="1">
            <a:spLocks noGrp="1"/>
          </p:cNvSpPr>
          <p:nvPr>
            <p:ph type="ctrTitle"/>
          </p:nvPr>
        </p:nvSpPr>
        <p:spPr>
          <a:xfrm>
            <a:off x="400450" y="784375"/>
            <a:ext cx="8160900" cy="1797600"/>
          </a:xfrm>
          <a:prstGeom prst="rect">
            <a:avLst/>
          </a:prstGeom>
          <a:solidFill>
            <a:srgbClr val="FFFFFF">
              <a:alpha val="12690"/>
            </a:srgbClr>
          </a:solidFill>
        </p:spPr>
        <p:txBody>
          <a:bodyPr spcFirstLastPara="1" wrap="square" lIns="68575" tIns="68575" rIns="68575" bIns="68575" anchor="b" anchorCtr="0">
            <a:noAutofit/>
          </a:bodyPr>
          <a:lstStyle/>
          <a:p>
            <a:pPr marL="0" lvl="0" indent="0" algn="ctr" rtl="0">
              <a:spcBef>
                <a:spcPts val="0"/>
              </a:spcBef>
              <a:spcAft>
                <a:spcPts val="0"/>
              </a:spcAft>
              <a:buNone/>
            </a:pPr>
            <a:r>
              <a:rPr lang="en" sz="3000" b="1">
                <a:solidFill>
                  <a:schemeClr val="dk1"/>
                </a:solidFill>
                <a:latin typeface="Times New Roman"/>
                <a:ea typeface="Times New Roman"/>
                <a:cs typeface="Times New Roman"/>
                <a:sym typeface="Times New Roman"/>
              </a:rPr>
              <a:t>Citizen Science in the U.S.</a:t>
            </a:r>
            <a:endParaRPr sz="3000" b="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sz="3000" b="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en" sz="2600" i="1">
                <a:latin typeface="Times New Roman"/>
                <a:ea typeface="Times New Roman"/>
                <a:cs typeface="Times New Roman"/>
                <a:sym typeface="Times New Roman"/>
              </a:rPr>
              <a:t>With a focus on Crowdsourcing Smartphone Pressures.</a:t>
            </a:r>
            <a:endParaRPr sz="2600" i="1">
              <a:latin typeface="Times New Roman"/>
              <a:ea typeface="Times New Roman"/>
              <a:cs typeface="Times New Roman"/>
              <a:sym typeface="Times New Roman"/>
            </a:endParaRPr>
          </a:p>
        </p:txBody>
      </p:sp>
      <p:sp>
        <p:nvSpPr>
          <p:cNvPr id="253" name="Google Shape;253;p40"/>
          <p:cNvSpPr txBox="1">
            <a:spLocks noGrp="1"/>
          </p:cNvSpPr>
          <p:nvPr>
            <p:ph type="subTitle" idx="1"/>
          </p:nvPr>
        </p:nvSpPr>
        <p:spPr>
          <a:xfrm>
            <a:off x="2500350" y="3429000"/>
            <a:ext cx="4143300" cy="1591500"/>
          </a:xfrm>
          <a:prstGeom prst="rect">
            <a:avLst/>
          </a:prstGeom>
          <a:solidFill>
            <a:srgbClr val="FFFFFF">
              <a:alpha val="12690"/>
            </a:srgbClr>
          </a:solidFill>
        </p:spPr>
        <p:txBody>
          <a:bodyPr spcFirstLastPara="1" wrap="square" lIns="68575" tIns="68575" rIns="68575" bIns="68575" anchor="t" anchorCtr="0">
            <a:noAutofit/>
          </a:bodyPr>
          <a:lstStyle/>
          <a:p>
            <a:pPr marL="63500" lvl="0" indent="38100" algn="ctr" rtl="0">
              <a:spcBef>
                <a:spcPts val="900"/>
              </a:spcBef>
              <a:spcAft>
                <a:spcPts val="0"/>
              </a:spcAft>
              <a:buNone/>
            </a:pPr>
            <a:r>
              <a:rPr lang="en" sz="2400">
                <a:solidFill>
                  <a:srgbClr val="000000"/>
                </a:solidFill>
                <a:latin typeface="Times New Roman"/>
                <a:ea typeface="Times New Roman"/>
                <a:cs typeface="Times New Roman"/>
                <a:sym typeface="Times New Roman"/>
              </a:rPr>
              <a:t>Conor McNicholas</a:t>
            </a:r>
            <a:endParaRPr sz="2400">
              <a:solidFill>
                <a:srgbClr val="000000"/>
              </a:solidFill>
              <a:latin typeface="Times New Roman"/>
              <a:ea typeface="Times New Roman"/>
              <a:cs typeface="Times New Roman"/>
              <a:sym typeface="Times New Roman"/>
            </a:endParaRPr>
          </a:p>
          <a:p>
            <a:pPr marL="63500" lvl="0" indent="38100" algn="ctr" rtl="0">
              <a:spcBef>
                <a:spcPts val="900"/>
              </a:spcBef>
              <a:spcAft>
                <a:spcPts val="0"/>
              </a:spcAft>
              <a:buNone/>
            </a:pPr>
            <a:r>
              <a:rPr lang="en" sz="2400">
                <a:latin typeface="Times New Roman"/>
                <a:ea typeface="Times New Roman"/>
                <a:cs typeface="Times New Roman"/>
                <a:sym typeface="Times New Roman"/>
              </a:rPr>
              <a:t>U</a:t>
            </a:r>
            <a:r>
              <a:rPr lang="en" sz="2400">
                <a:solidFill>
                  <a:srgbClr val="000000"/>
                </a:solidFill>
                <a:latin typeface="Times New Roman"/>
                <a:ea typeface="Times New Roman"/>
                <a:cs typeface="Times New Roman"/>
                <a:sym typeface="Times New Roman"/>
              </a:rPr>
              <a:t>niversity of Washington</a:t>
            </a:r>
            <a:endParaRPr sz="2400">
              <a:solidFill>
                <a:srgbClr val="000000"/>
              </a:solidFill>
              <a:latin typeface="Times New Roman"/>
              <a:ea typeface="Times New Roman"/>
              <a:cs typeface="Times New Roman"/>
              <a:sym typeface="Times New Roman"/>
            </a:endParaRPr>
          </a:p>
          <a:p>
            <a:pPr marL="63500" lvl="0" indent="38100" algn="ctr" rtl="0">
              <a:spcBef>
                <a:spcPts val="900"/>
              </a:spcBef>
              <a:spcAft>
                <a:spcPts val="0"/>
              </a:spcAft>
              <a:buNone/>
            </a:pPr>
            <a:endParaRPr sz="2400">
              <a:latin typeface="Times New Roman"/>
              <a:ea typeface="Times New Roman"/>
              <a:cs typeface="Times New Roman"/>
              <a:sym typeface="Times New Roman"/>
            </a:endParaRPr>
          </a:p>
        </p:txBody>
      </p:sp>
      <p:pic>
        <p:nvPicPr>
          <p:cNvPr id="254" name="Google Shape;254;p40"/>
          <p:cNvPicPr preferRelativeResize="0"/>
          <p:nvPr/>
        </p:nvPicPr>
        <p:blipFill>
          <a:blip r:embed="rId3">
            <a:alphaModFix/>
          </a:blip>
          <a:stretch>
            <a:fillRect/>
          </a:stretch>
        </p:blipFill>
        <p:spPr>
          <a:xfrm>
            <a:off x="5469903" y="5565750"/>
            <a:ext cx="3674085" cy="766350"/>
          </a:xfrm>
          <a:prstGeom prst="rect">
            <a:avLst/>
          </a:prstGeom>
          <a:noFill/>
          <a:ln>
            <a:noFill/>
          </a:ln>
        </p:spPr>
      </p:pic>
      <p:pic>
        <p:nvPicPr>
          <p:cNvPr id="255" name="Google Shape;255;p40"/>
          <p:cNvPicPr preferRelativeResize="0"/>
          <p:nvPr/>
        </p:nvPicPr>
        <p:blipFill>
          <a:blip r:embed="rId4">
            <a:alphaModFix/>
          </a:blip>
          <a:stretch>
            <a:fillRect/>
          </a:stretch>
        </p:blipFill>
        <p:spPr>
          <a:xfrm>
            <a:off x="-12" y="5565750"/>
            <a:ext cx="3055782" cy="766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9"/>
          <p:cNvSpPr txBox="1"/>
          <p:nvPr/>
        </p:nvSpPr>
        <p:spPr>
          <a:xfrm>
            <a:off x="0" y="167350"/>
            <a:ext cx="5675100" cy="1155900"/>
          </a:xfrm>
          <a:prstGeom prst="rect">
            <a:avLst/>
          </a:prstGeom>
          <a:noFill/>
          <a:ln>
            <a:noFill/>
          </a:ln>
        </p:spPr>
        <p:txBody>
          <a:bodyPr spcFirstLastPara="1" wrap="square" lIns="91425" tIns="91425" rIns="91425" bIns="91425" anchor="ctr" anchorCtr="0">
            <a:noAutofit/>
          </a:bodyPr>
          <a:lstStyle/>
          <a:p>
            <a:pPr marL="0" lvl="0" indent="0" algn="l" rtl="0">
              <a:lnSpc>
                <a:spcPct val="85000"/>
              </a:lnSpc>
              <a:spcBef>
                <a:spcPts val="0"/>
              </a:spcBef>
              <a:spcAft>
                <a:spcPts val="0"/>
              </a:spcAft>
              <a:buClr>
                <a:schemeClr val="dk1"/>
              </a:buClr>
              <a:buSzPts val="3200"/>
              <a:buFont typeface="Arial"/>
              <a:buNone/>
            </a:pPr>
            <a:r>
              <a:rPr lang="en" sz="3200">
                <a:solidFill>
                  <a:schemeClr val="dk1"/>
                </a:solidFill>
                <a:latin typeface="Times New Roman"/>
                <a:ea typeface="Times New Roman"/>
                <a:cs typeface="Times New Roman"/>
                <a:sym typeface="Times New Roman"/>
              </a:rPr>
              <a:t>The Solution: Develop an app</a:t>
            </a:r>
            <a:endParaRPr sz="3200">
              <a:latin typeface="Times New Roman"/>
              <a:ea typeface="Times New Roman"/>
              <a:cs typeface="Times New Roman"/>
              <a:sym typeface="Times New Roman"/>
            </a:endParaRPr>
          </a:p>
        </p:txBody>
      </p:sp>
      <p:sp>
        <p:nvSpPr>
          <p:cNvPr id="360" name="Google Shape;360;p49"/>
          <p:cNvSpPr txBox="1"/>
          <p:nvPr/>
        </p:nvSpPr>
        <p:spPr>
          <a:xfrm>
            <a:off x="727800" y="1199450"/>
            <a:ext cx="4947300" cy="46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i="1" u="sng">
                <a:solidFill>
                  <a:schemeClr val="dk1"/>
                </a:solidFill>
                <a:latin typeface="Times New Roman"/>
                <a:ea typeface="Times New Roman"/>
                <a:cs typeface="Times New Roman"/>
                <a:sym typeface="Times New Roman"/>
              </a:rPr>
              <a:t>uWx:</a:t>
            </a:r>
            <a:endParaRPr sz="2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2800">
                <a:solidFill>
                  <a:schemeClr val="dk1"/>
                </a:solidFill>
                <a:latin typeface="Times New Roman"/>
                <a:ea typeface="Times New Roman"/>
                <a:cs typeface="Times New Roman"/>
                <a:sym typeface="Times New Roman"/>
              </a:rPr>
              <a:t>Free app available for android.</a:t>
            </a:r>
            <a:endParaRPr sz="2800">
              <a:solidFill>
                <a:schemeClr val="dk1"/>
              </a:solidFill>
              <a:latin typeface="Times New Roman"/>
              <a:ea typeface="Times New Roman"/>
              <a:cs typeface="Times New Roman"/>
              <a:sym typeface="Times New Roman"/>
            </a:endParaRPr>
          </a:p>
          <a:p>
            <a:pPr marL="342892" lvl="0" indent="-311143" algn="l" rtl="0">
              <a:spcBef>
                <a:spcPts val="0"/>
              </a:spcBef>
              <a:spcAft>
                <a:spcPts val="0"/>
              </a:spcAft>
              <a:buClr>
                <a:schemeClr val="dk1"/>
              </a:buClr>
              <a:buSzPts val="2800"/>
              <a:buFont typeface="Times New Roman"/>
              <a:buChar char="●"/>
            </a:pPr>
            <a:r>
              <a:rPr lang="en" sz="2600">
                <a:solidFill>
                  <a:schemeClr val="dk1"/>
                </a:solidFill>
                <a:latin typeface="Times New Roman"/>
                <a:ea typeface="Times New Roman"/>
                <a:cs typeface="Times New Roman"/>
                <a:sym typeface="Times New Roman"/>
              </a:rPr>
              <a:t>Averaged 2,000 active </a:t>
            </a:r>
            <a:r>
              <a:rPr lang="en" sz="2600" i="0" u="none" strike="noStrike" cap="none">
                <a:solidFill>
                  <a:schemeClr val="dk1"/>
                </a:solidFill>
                <a:latin typeface="Times New Roman"/>
                <a:ea typeface="Times New Roman"/>
                <a:cs typeface="Times New Roman"/>
                <a:sym typeface="Times New Roman"/>
              </a:rPr>
              <a:t>users submitting pressures.</a:t>
            </a:r>
            <a:endParaRPr sz="2600">
              <a:latin typeface="Times New Roman"/>
              <a:ea typeface="Times New Roman"/>
              <a:cs typeface="Times New Roman"/>
              <a:sym typeface="Times New Roman"/>
            </a:endParaRPr>
          </a:p>
          <a:p>
            <a:pPr marL="457189" marR="0" lvl="0" indent="-393690" algn="l" rtl="0">
              <a:lnSpc>
                <a:spcPct val="100000"/>
              </a:lnSpc>
              <a:spcBef>
                <a:spcPts val="1000"/>
              </a:spcBef>
              <a:spcAft>
                <a:spcPts val="0"/>
              </a:spcAft>
              <a:buClr>
                <a:schemeClr val="dk1"/>
              </a:buClr>
              <a:buSzPts val="2600"/>
              <a:buFont typeface="Times New Roman"/>
              <a:buChar char="●"/>
            </a:pPr>
            <a:r>
              <a:rPr lang="en" sz="2600" i="0" u="none" strike="noStrike" cap="none">
                <a:solidFill>
                  <a:schemeClr val="dk1"/>
                </a:solidFill>
                <a:latin typeface="Times New Roman"/>
                <a:ea typeface="Times New Roman"/>
                <a:cs typeface="Times New Roman"/>
                <a:sym typeface="Times New Roman"/>
              </a:rPr>
              <a:t>Retrieval rate: 80 obs/min </a:t>
            </a:r>
            <a:endParaRPr sz="2600">
              <a:latin typeface="Times New Roman"/>
              <a:ea typeface="Times New Roman"/>
              <a:cs typeface="Times New Roman"/>
              <a:sym typeface="Times New Roman"/>
            </a:endParaRPr>
          </a:p>
          <a:p>
            <a:pPr marL="914377" marR="0" lvl="1" indent="-393690" algn="l" rtl="0">
              <a:lnSpc>
                <a:spcPct val="100000"/>
              </a:lnSpc>
              <a:spcBef>
                <a:spcPts val="0"/>
              </a:spcBef>
              <a:spcAft>
                <a:spcPts val="0"/>
              </a:spcAft>
              <a:buClr>
                <a:schemeClr val="dk1"/>
              </a:buClr>
              <a:buSzPts val="2600"/>
              <a:buFont typeface="Times New Roman"/>
              <a:buChar char="○"/>
            </a:pPr>
            <a:r>
              <a:rPr lang="en" sz="2600">
                <a:solidFill>
                  <a:schemeClr val="dk1"/>
                </a:solidFill>
                <a:latin typeface="Times New Roman"/>
                <a:ea typeface="Times New Roman"/>
                <a:cs typeface="Times New Roman"/>
                <a:sym typeface="Times New Roman"/>
              </a:rPr>
              <a:t>3500</a:t>
            </a:r>
            <a:r>
              <a:rPr lang="en" sz="2600" i="0" u="none" strike="noStrike" cap="none">
                <a:solidFill>
                  <a:schemeClr val="dk1"/>
                </a:solidFill>
                <a:latin typeface="Times New Roman"/>
                <a:ea typeface="Times New Roman"/>
                <a:cs typeface="Times New Roman"/>
                <a:sym typeface="Times New Roman"/>
              </a:rPr>
              <a:t>/h</a:t>
            </a:r>
            <a:r>
              <a:rPr lang="en" sz="2600">
                <a:solidFill>
                  <a:schemeClr val="dk1"/>
                </a:solidFill>
                <a:latin typeface="Times New Roman"/>
                <a:ea typeface="Times New Roman"/>
                <a:cs typeface="Times New Roman"/>
                <a:sym typeface="Times New Roman"/>
              </a:rPr>
              <a:t>our</a:t>
            </a:r>
            <a:r>
              <a:rPr lang="en" sz="2600" i="0" u="none" strike="noStrike" cap="none">
                <a:solidFill>
                  <a:schemeClr val="dk1"/>
                </a:solidFill>
                <a:latin typeface="Times New Roman"/>
                <a:ea typeface="Times New Roman"/>
                <a:cs typeface="Times New Roman"/>
                <a:sym typeface="Times New Roman"/>
              </a:rPr>
              <a:t>, </a:t>
            </a:r>
            <a:r>
              <a:rPr lang="en" sz="2600">
                <a:solidFill>
                  <a:schemeClr val="dk1"/>
                </a:solidFill>
                <a:latin typeface="Times New Roman"/>
                <a:ea typeface="Times New Roman"/>
                <a:cs typeface="Times New Roman"/>
                <a:sym typeface="Times New Roman"/>
              </a:rPr>
              <a:t> 1 million</a:t>
            </a:r>
            <a:r>
              <a:rPr lang="en" sz="2600" i="0" u="none" strike="noStrike" cap="none">
                <a:solidFill>
                  <a:schemeClr val="dk1"/>
                </a:solidFill>
                <a:latin typeface="Times New Roman"/>
                <a:ea typeface="Times New Roman"/>
                <a:cs typeface="Times New Roman"/>
                <a:sym typeface="Times New Roman"/>
              </a:rPr>
              <a:t>/week</a:t>
            </a:r>
            <a:endParaRPr sz="2600" i="0" u="none" strike="noStrike" cap="none">
              <a:solidFill>
                <a:schemeClr val="dk1"/>
              </a:solidFill>
              <a:latin typeface="Times New Roman"/>
              <a:ea typeface="Times New Roman"/>
              <a:cs typeface="Times New Roman"/>
              <a:sym typeface="Times New Roman"/>
            </a:endParaRPr>
          </a:p>
          <a:p>
            <a:pPr marL="457189" marR="0" lvl="0" indent="-393690" algn="l" rtl="0">
              <a:lnSpc>
                <a:spcPct val="100000"/>
              </a:lnSpc>
              <a:spcBef>
                <a:spcPts val="1000"/>
              </a:spcBef>
              <a:spcAft>
                <a:spcPts val="0"/>
              </a:spcAft>
              <a:buClr>
                <a:schemeClr val="dk1"/>
              </a:buClr>
              <a:buSzPts val="2600"/>
              <a:buFont typeface="Times New Roman"/>
              <a:buChar char="●"/>
            </a:pPr>
            <a:r>
              <a:rPr lang="en" sz="2600" i="0" u="none" strike="noStrike" cap="none">
                <a:solidFill>
                  <a:schemeClr val="dk1"/>
                </a:solidFill>
                <a:latin typeface="Times New Roman"/>
                <a:ea typeface="Times New Roman"/>
                <a:cs typeface="Times New Roman"/>
                <a:sym typeface="Times New Roman"/>
              </a:rPr>
              <a:t>Battery usage: &lt;1-4%</a:t>
            </a:r>
            <a:endParaRPr sz="2600">
              <a:latin typeface="Times New Roman"/>
              <a:ea typeface="Times New Roman"/>
              <a:cs typeface="Times New Roman"/>
              <a:sym typeface="Times New Roman"/>
            </a:endParaRPr>
          </a:p>
          <a:p>
            <a:pPr marL="457189" marR="0" lvl="0" indent="-393690" algn="l" rtl="0">
              <a:lnSpc>
                <a:spcPct val="100000"/>
              </a:lnSpc>
              <a:spcBef>
                <a:spcPts val="1000"/>
              </a:spcBef>
              <a:spcAft>
                <a:spcPts val="0"/>
              </a:spcAft>
              <a:buClr>
                <a:schemeClr val="dk1"/>
              </a:buClr>
              <a:buSzPts val="2600"/>
              <a:buFont typeface="Times New Roman"/>
              <a:buChar char="●"/>
            </a:pPr>
            <a:r>
              <a:rPr lang="en" sz="2600">
                <a:solidFill>
                  <a:schemeClr val="dk1"/>
                </a:solidFill>
                <a:latin typeface="Times New Roman"/>
                <a:ea typeface="Times New Roman"/>
                <a:cs typeface="Times New Roman"/>
                <a:sym typeface="Times New Roman"/>
              </a:rPr>
              <a:t>Server</a:t>
            </a:r>
            <a:r>
              <a:rPr lang="en" sz="2600" i="0" u="none" strike="noStrike" cap="none">
                <a:solidFill>
                  <a:schemeClr val="dk1"/>
                </a:solidFill>
                <a:latin typeface="Times New Roman"/>
                <a:ea typeface="Times New Roman"/>
                <a:cs typeface="Times New Roman"/>
                <a:sym typeface="Times New Roman"/>
              </a:rPr>
              <a:t> costs: $84</a:t>
            </a:r>
            <a:r>
              <a:rPr lang="en" sz="2600">
                <a:solidFill>
                  <a:schemeClr val="dk1"/>
                </a:solidFill>
                <a:latin typeface="Times New Roman"/>
                <a:ea typeface="Times New Roman"/>
                <a:cs typeface="Times New Roman"/>
                <a:sym typeface="Times New Roman"/>
              </a:rPr>
              <a:t> USD</a:t>
            </a:r>
            <a:r>
              <a:rPr lang="en" sz="2600" i="0" u="none" strike="noStrike" cap="none">
                <a:solidFill>
                  <a:schemeClr val="dk1"/>
                </a:solidFill>
                <a:latin typeface="Times New Roman"/>
                <a:ea typeface="Times New Roman"/>
                <a:cs typeface="Times New Roman"/>
                <a:sym typeface="Times New Roman"/>
              </a:rPr>
              <a:t>/month</a:t>
            </a:r>
            <a:endParaRPr sz="2600">
              <a:latin typeface="Times New Roman"/>
              <a:ea typeface="Times New Roman"/>
              <a:cs typeface="Times New Roman"/>
              <a:sym typeface="Times New Roman"/>
            </a:endParaRPr>
          </a:p>
          <a:p>
            <a:pPr marL="914377" marR="0" lvl="1" indent="-393690" algn="l" rtl="0">
              <a:lnSpc>
                <a:spcPct val="100000"/>
              </a:lnSpc>
              <a:spcBef>
                <a:spcPts val="0"/>
              </a:spcBef>
              <a:spcAft>
                <a:spcPts val="0"/>
              </a:spcAft>
              <a:buClr>
                <a:schemeClr val="dk1"/>
              </a:buClr>
              <a:buSzPts val="2600"/>
              <a:buFont typeface="Times New Roman"/>
              <a:buChar char="○"/>
            </a:pPr>
            <a:r>
              <a:rPr lang="en" sz="2600" i="0" u="none" strike="noStrike" cap="none">
                <a:solidFill>
                  <a:schemeClr val="dk1"/>
                </a:solidFill>
                <a:latin typeface="Times New Roman"/>
                <a:ea typeface="Times New Roman"/>
                <a:cs typeface="Times New Roman"/>
                <a:sym typeface="Times New Roman"/>
              </a:rPr>
              <a:t>(2.4￠/ 1</a:t>
            </a:r>
            <a:r>
              <a:rPr lang="en" sz="2600">
                <a:solidFill>
                  <a:schemeClr val="dk1"/>
                </a:solidFill>
                <a:latin typeface="Times New Roman"/>
                <a:ea typeface="Times New Roman"/>
                <a:cs typeface="Times New Roman"/>
                <a:sym typeface="Times New Roman"/>
              </a:rPr>
              <a:t>000</a:t>
            </a:r>
            <a:r>
              <a:rPr lang="en" sz="2600" i="0" u="none" strike="noStrike" cap="none">
                <a:solidFill>
                  <a:schemeClr val="dk1"/>
                </a:solidFill>
                <a:latin typeface="Times New Roman"/>
                <a:ea typeface="Times New Roman"/>
                <a:cs typeface="Times New Roman"/>
                <a:sym typeface="Times New Roman"/>
              </a:rPr>
              <a:t> obs).</a:t>
            </a:r>
            <a:endParaRPr sz="2600">
              <a:latin typeface="Times New Roman"/>
              <a:ea typeface="Times New Roman"/>
              <a:cs typeface="Times New Roman"/>
              <a:sym typeface="Times New Roman"/>
            </a:endParaRPr>
          </a:p>
        </p:txBody>
      </p:sp>
      <p:pic>
        <p:nvPicPr>
          <p:cNvPr id="361" name="Google Shape;361;p49"/>
          <p:cNvPicPr preferRelativeResize="0"/>
          <p:nvPr/>
        </p:nvPicPr>
        <p:blipFill rotWithShape="1">
          <a:blip r:embed="rId3">
            <a:alphaModFix/>
          </a:blip>
          <a:srcRect l="11910" t="6663" r="11742" b="6568"/>
          <a:stretch/>
        </p:blipFill>
        <p:spPr>
          <a:xfrm>
            <a:off x="5821175" y="418350"/>
            <a:ext cx="2660175" cy="5643900"/>
          </a:xfrm>
          <a:prstGeom prst="rect">
            <a:avLst/>
          </a:prstGeom>
          <a:noFill/>
          <a:ln>
            <a:noFill/>
          </a:ln>
        </p:spPr>
      </p:pic>
      <p:sp>
        <p:nvSpPr>
          <p:cNvPr id="5" name="Google Shape;310;p47">
            <a:extLst>
              <a:ext uri="{FF2B5EF4-FFF2-40B4-BE49-F238E27FC236}">
                <a16:creationId xmlns:a16="http://schemas.microsoft.com/office/drawing/2014/main" id="{23325274-C401-471E-AC12-96A9849626A6}"/>
              </a:ext>
            </a:extLst>
          </p:cNvPr>
          <p:cNvSpPr txBox="1"/>
          <p:nvPr/>
        </p:nvSpPr>
        <p:spPr>
          <a:xfrm>
            <a:off x="374324" y="5669975"/>
            <a:ext cx="2948501" cy="40514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McNicholas and Mass </a:t>
            </a:r>
            <a:r>
              <a:rPr lang="en" sz="1600" dirty="0"/>
              <a:t>(2018</a:t>
            </a:r>
            <a:r>
              <a:rPr lang="en-US" sz="1600" dirty="0"/>
              <a:t>a</a:t>
            </a:r>
            <a:r>
              <a:rPr lang="en" sz="1600" dirty="0"/>
              <a:t>)</a:t>
            </a:r>
            <a:endParaRPr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0"/>
          <p:cNvSpPr txBox="1"/>
          <p:nvPr/>
        </p:nvSpPr>
        <p:spPr>
          <a:xfrm>
            <a:off x="300213" y="49915"/>
            <a:ext cx="8656800" cy="1155900"/>
          </a:xfrm>
          <a:prstGeom prst="rect">
            <a:avLst/>
          </a:prstGeom>
          <a:noFill/>
          <a:ln>
            <a:noFill/>
          </a:ln>
        </p:spPr>
        <p:txBody>
          <a:bodyPr spcFirstLastPara="1" wrap="square" lIns="91425" tIns="91425" rIns="91425" bIns="91425" anchor="ctr" anchorCtr="0">
            <a:noAutofit/>
          </a:bodyPr>
          <a:lstStyle/>
          <a:p>
            <a:pPr marL="0" marR="0" lvl="0" indent="0" algn="l" rtl="0">
              <a:lnSpc>
                <a:spcPct val="85000"/>
              </a:lnSpc>
              <a:spcBef>
                <a:spcPts val="0"/>
              </a:spcBef>
              <a:spcAft>
                <a:spcPts val="0"/>
              </a:spcAft>
              <a:buClr>
                <a:srgbClr val="000000"/>
              </a:buClr>
              <a:buSzPts val="3200"/>
              <a:buFont typeface="Arial"/>
              <a:buNone/>
            </a:pPr>
            <a:r>
              <a:rPr lang="en" sz="2800"/>
              <a:t>Altimeter Data Quality</a:t>
            </a:r>
            <a:endParaRPr sz="2800" i="0" u="none" strike="noStrike" cap="none">
              <a:solidFill>
                <a:srgbClr val="000000"/>
              </a:solidFill>
            </a:endParaRPr>
          </a:p>
        </p:txBody>
      </p:sp>
      <p:sp>
        <p:nvSpPr>
          <p:cNvPr id="367" name="Google Shape;367;p50"/>
          <p:cNvSpPr txBox="1"/>
          <p:nvPr/>
        </p:nvSpPr>
        <p:spPr>
          <a:xfrm>
            <a:off x="2373375" y="913575"/>
            <a:ext cx="4510500" cy="34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latin typeface="Times New Roman"/>
                <a:ea typeface="Times New Roman"/>
                <a:cs typeface="Times New Roman"/>
                <a:sym typeface="Times New Roman"/>
              </a:rPr>
              <a:t>Valid: 2016-11-16 00:00:00 UTC</a:t>
            </a:r>
            <a:endParaRPr sz="2200">
              <a:latin typeface="Times New Roman"/>
              <a:ea typeface="Times New Roman"/>
              <a:cs typeface="Times New Roman"/>
              <a:sym typeface="Times New Roman"/>
            </a:endParaRPr>
          </a:p>
        </p:txBody>
      </p:sp>
      <p:pic>
        <p:nvPicPr>
          <p:cNvPr id="368" name="Google Shape;368;p50"/>
          <p:cNvPicPr preferRelativeResize="0"/>
          <p:nvPr/>
        </p:nvPicPr>
        <p:blipFill>
          <a:blip r:embed="rId3">
            <a:alphaModFix/>
          </a:blip>
          <a:stretch>
            <a:fillRect/>
          </a:stretch>
        </p:blipFill>
        <p:spPr>
          <a:xfrm>
            <a:off x="114054" y="1260375"/>
            <a:ext cx="9029149" cy="4951224"/>
          </a:xfrm>
          <a:prstGeom prst="rect">
            <a:avLst/>
          </a:prstGeom>
          <a:noFill/>
          <a:ln>
            <a:noFill/>
          </a:ln>
        </p:spPr>
      </p:pic>
      <p:pic>
        <p:nvPicPr>
          <p:cNvPr id="369" name="Google Shape;369;p50"/>
          <p:cNvPicPr preferRelativeResize="0"/>
          <p:nvPr/>
        </p:nvPicPr>
        <p:blipFill rotWithShape="1">
          <a:blip r:embed="rId4">
            <a:alphaModFix/>
          </a:blip>
          <a:srcRect r="32519"/>
          <a:stretch/>
        </p:blipFill>
        <p:spPr>
          <a:xfrm>
            <a:off x="114050" y="1260375"/>
            <a:ext cx="8978100" cy="4951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1"/>
          <p:cNvSpPr/>
          <p:nvPr/>
        </p:nvSpPr>
        <p:spPr>
          <a:xfrm rot="-5400000">
            <a:off x="4227314" y="4797892"/>
            <a:ext cx="702000" cy="342900"/>
          </a:xfrm>
          <a:prstGeom prst="leftArrow">
            <a:avLst>
              <a:gd name="adj1" fmla="val 60000"/>
              <a:gd name="adj2" fmla="val 50000"/>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latin typeface="Times New Roman"/>
              <a:ea typeface="Times New Roman"/>
              <a:cs typeface="Times New Roman"/>
              <a:sym typeface="Times New Roman"/>
            </a:endParaRPr>
          </a:p>
        </p:txBody>
      </p:sp>
      <p:sp>
        <p:nvSpPr>
          <p:cNvPr id="375" name="Google Shape;375;p51"/>
          <p:cNvSpPr txBox="1"/>
          <p:nvPr/>
        </p:nvSpPr>
        <p:spPr>
          <a:xfrm>
            <a:off x="636673" y="163801"/>
            <a:ext cx="4481400" cy="866700"/>
          </a:xfrm>
          <a:prstGeom prst="rect">
            <a:avLst/>
          </a:prstGeom>
          <a:noFill/>
          <a:ln>
            <a:noFill/>
          </a:ln>
        </p:spPr>
        <p:txBody>
          <a:bodyPr spcFirstLastPara="1" wrap="square" lIns="68550" tIns="68550" rIns="68550" bIns="68550" anchor="ctr" anchorCtr="0">
            <a:noAutofit/>
          </a:bodyPr>
          <a:lstStyle/>
          <a:p>
            <a:pPr marL="0" marR="0" lvl="0" indent="0" algn="l" rtl="0">
              <a:lnSpc>
                <a:spcPct val="85000"/>
              </a:lnSpc>
              <a:spcBef>
                <a:spcPts val="0"/>
              </a:spcBef>
              <a:spcAft>
                <a:spcPts val="0"/>
              </a:spcAft>
              <a:buClr>
                <a:srgbClr val="000000"/>
              </a:buClr>
              <a:buSzPts val="3200"/>
              <a:buFont typeface="Calibri"/>
              <a:buNone/>
            </a:pPr>
            <a:r>
              <a:rPr lang="en" sz="3200" b="1">
                <a:latin typeface="Calibri"/>
                <a:ea typeface="Calibri"/>
                <a:cs typeface="Calibri"/>
                <a:sym typeface="Calibri"/>
              </a:rPr>
              <a:t>Bias Correction</a:t>
            </a:r>
            <a:endParaRPr sz="3200" b="1" i="0" u="none" strike="noStrike" cap="none">
              <a:solidFill>
                <a:srgbClr val="000000"/>
              </a:solidFill>
              <a:latin typeface="Calibri"/>
              <a:ea typeface="Calibri"/>
              <a:cs typeface="Calibri"/>
              <a:sym typeface="Calibri"/>
            </a:endParaRPr>
          </a:p>
        </p:txBody>
      </p:sp>
      <p:sp>
        <p:nvSpPr>
          <p:cNvPr id="376" name="Google Shape;376;p51"/>
          <p:cNvSpPr/>
          <p:nvPr/>
        </p:nvSpPr>
        <p:spPr>
          <a:xfrm>
            <a:off x="3954057" y="3814630"/>
            <a:ext cx="1280245" cy="1089571"/>
          </a:xfrm>
          <a:custGeom>
            <a:avLst/>
            <a:gdLst/>
            <a:ahLst/>
            <a:cxnLst/>
            <a:rect l="l" t="t" r="r" b="b"/>
            <a:pathLst>
              <a:path w="1210634" h="1210634" extrusionOk="0">
                <a:moveTo>
                  <a:pt x="0" y="605317"/>
                </a:moveTo>
                <a:cubicBezTo>
                  <a:pt x="0" y="271010"/>
                  <a:pt x="271010" y="0"/>
                  <a:pt x="605317" y="0"/>
                </a:cubicBezTo>
                <a:cubicBezTo>
                  <a:pt x="939624" y="0"/>
                  <a:pt x="1210634" y="271010"/>
                  <a:pt x="1210634" y="605317"/>
                </a:cubicBezTo>
                <a:cubicBezTo>
                  <a:pt x="1210634" y="939624"/>
                  <a:pt x="939624" y="1210634"/>
                  <a:pt x="605317" y="1210634"/>
                </a:cubicBezTo>
                <a:cubicBezTo>
                  <a:pt x="271010" y="1210634"/>
                  <a:pt x="0" y="939624"/>
                  <a:pt x="0" y="605317"/>
                </a:cubicBezTo>
                <a:close/>
              </a:path>
            </a:pathLst>
          </a:custGeom>
          <a:solidFill>
            <a:srgbClr val="9E9E9E"/>
          </a:solidFill>
          <a:ln w="25400" cap="flat" cmpd="sng">
            <a:solidFill>
              <a:schemeClr val="lt2"/>
            </a:solidFill>
            <a:prstDash val="solid"/>
            <a:round/>
            <a:headEnd type="none" w="sm" len="sm"/>
            <a:tailEnd type="none" w="sm" len="sm"/>
          </a:ln>
        </p:spPr>
        <p:txBody>
          <a:bodyPr spcFirstLastPara="1" wrap="square" lIns="205850" tIns="205850" rIns="205850" bIns="2058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 sz="1600" b="1" i="0" u="none" strike="noStrike" cap="none">
                <a:solidFill>
                  <a:schemeClr val="lt1"/>
                </a:solidFill>
                <a:latin typeface="Times New Roman"/>
                <a:ea typeface="Times New Roman"/>
                <a:cs typeface="Times New Roman"/>
                <a:sym typeface="Times New Roman"/>
              </a:rPr>
              <a:t>Machine Learning</a:t>
            </a:r>
            <a:endParaRPr sz="1600" b="1">
              <a:latin typeface="Times New Roman"/>
              <a:ea typeface="Times New Roman"/>
              <a:cs typeface="Times New Roman"/>
              <a:sym typeface="Times New Roman"/>
            </a:endParaRPr>
          </a:p>
        </p:txBody>
      </p:sp>
      <p:sp>
        <p:nvSpPr>
          <p:cNvPr id="377" name="Google Shape;377;p51"/>
          <p:cNvSpPr/>
          <p:nvPr/>
        </p:nvSpPr>
        <p:spPr>
          <a:xfrm rot="10800000">
            <a:off x="2728364" y="4222804"/>
            <a:ext cx="1158300" cy="310500"/>
          </a:xfrm>
          <a:prstGeom prst="leftArrow">
            <a:avLst>
              <a:gd name="adj1" fmla="val 60000"/>
              <a:gd name="adj2" fmla="val 50000"/>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latin typeface="Times New Roman"/>
              <a:ea typeface="Times New Roman"/>
              <a:cs typeface="Times New Roman"/>
              <a:sym typeface="Times New Roman"/>
            </a:endParaRPr>
          </a:p>
        </p:txBody>
      </p:sp>
      <p:sp>
        <p:nvSpPr>
          <p:cNvPr id="378" name="Google Shape;378;p51"/>
          <p:cNvSpPr/>
          <p:nvPr/>
        </p:nvSpPr>
        <p:spPr>
          <a:xfrm>
            <a:off x="1982438" y="3963904"/>
            <a:ext cx="1204732" cy="828074"/>
          </a:xfrm>
          <a:custGeom>
            <a:avLst/>
            <a:gdLst/>
            <a:ahLst/>
            <a:cxnLst/>
            <a:rect l="l" t="t" r="r" b="b"/>
            <a:pathLst>
              <a:path w="1150102" h="920082" extrusionOk="0">
                <a:moveTo>
                  <a:pt x="0" y="92008"/>
                </a:moveTo>
                <a:cubicBezTo>
                  <a:pt x="0" y="41193"/>
                  <a:pt x="41193" y="0"/>
                  <a:pt x="92008" y="0"/>
                </a:cubicBezTo>
                <a:lnTo>
                  <a:pt x="1058094" y="0"/>
                </a:lnTo>
                <a:cubicBezTo>
                  <a:pt x="1108909" y="0"/>
                  <a:pt x="1150102" y="41193"/>
                  <a:pt x="1150102" y="92008"/>
                </a:cubicBezTo>
                <a:lnTo>
                  <a:pt x="1150102" y="828074"/>
                </a:lnTo>
                <a:cubicBezTo>
                  <a:pt x="1150102" y="878889"/>
                  <a:pt x="1108909" y="920082"/>
                  <a:pt x="1058094" y="920082"/>
                </a:cubicBezTo>
                <a:lnTo>
                  <a:pt x="92008" y="920082"/>
                </a:lnTo>
                <a:cubicBezTo>
                  <a:pt x="41193" y="920082"/>
                  <a:pt x="0" y="878889"/>
                  <a:pt x="0" y="828074"/>
                </a:cubicBezTo>
                <a:lnTo>
                  <a:pt x="0" y="92008"/>
                </a:lnTo>
                <a:close/>
              </a:path>
            </a:pathLst>
          </a:custGeom>
          <a:solidFill>
            <a:srgbClr val="9E9E9E"/>
          </a:solidFill>
          <a:ln w="25400" cap="flat" cmpd="sng">
            <a:solidFill>
              <a:schemeClr val="lt2"/>
            </a:solidFill>
            <a:prstDash val="solid"/>
            <a:round/>
            <a:headEnd type="none" w="sm" len="sm"/>
            <a:tailEnd type="none" w="sm" len="sm"/>
          </a:ln>
        </p:spPr>
        <p:txBody>
          <a:bodyPr spcFirstLastPara="1" wrap="square" lIns="65025" tIns="65025" rIns="65025" bIns="65025"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 sz="1600" b="1" i="0" u="none" strike="noStrike" cap="none">
                <a:solidFill>
                  <a:schemeClr val="lt1"/>
                </a:solidFill>
                <a:latin typeface="Times New Roman"/>
                <a:ea typeface="Times New Roman"/>
                <a:cs typeface="Times New Roman"/>
                <a:sym typeface="Times New Roman"/>
              </a:rPr>
              <a:t>GPS Stats</a:t>
            </a:r>
            <a:endParaRPr sz="1600" b="1">
              <a:latin typeface="Times New Roman"/>
              <a:ea typeface="Times New Roman"/>
              <a:cs typeface="Times New Roman"/>
              <a:sym typeface="Times New Roman"/>
            </a:endParaRPr>
          </a:p>
        </p:txBody>
      </p:sp>
      <p:sp>
        <p:nvSpPr>
          <p:cNvPr id="379" name="Google Shape;379;p51"/>
          <p:cNvSpPr/>
          <p:nvPr/>
        </p:nvSpPr>
        <p:spPr>
          <a:xfrm rot="-8357400">
            <a:off x="3059610" y="3449038"/>
            <a:ext cx="1080446" cy="336525"/>
          </a:xfrm>
          <a:prstGeom prst="leftArrow">
            <a:avLst>
              <a:gd name="adj1" fmla="val 60000"/>
              <a:gd name="adj2" fmla="val 50000"/>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latin typeface="Times New Roman"/>
              <a:ea typeface="Times New Roman"/>
              <a:cs typeface="Times New Roman"/>
              <a:sym typeface="Times New Roman"/>
            </a:endParaRPr>
          </a:p>
        </p:txBody>
      </p:sp>
      <p:sp>
        <p:nvSpPr>
          <p:cNvPr id="380" name="Google Shape;380;p51"/>
          <p:cNvSpPr/>
          <p:nvPr/>
        </p:nvSpPr>
        <p:spPr>
          <a:xfrm>
            <a:off x="2402126" y="2755811"/>
            <a:ext cx="1204732" cy="828074"/>
          </a:xfrm>
          <a:custGeom>
            <a:avLst/>
            <a:gdLst/>
            <a:ahLst/>
            <a:cxnLst/>
            <a:rect l="l" t="t" r="r" b="b"/>
            <a:pathLst>
              <a:path w="1150102" h="920082" extrusionOk="0">
                <a:moveTo>
                  <a:pt x="0" y="92008"/>
                </a:moveTo>
                <a:cubicBezTo>
                  <a:pt x="0" y="41193"/>
                  <a:pt x="41193" y="0"/>
                  <a:pt x="92008" y="0"/>
                </a:cubicBezTo>
                <a:lnTo>
                  <a:pt x="1058094" y="0"/>
                </a:lnTo>
                <a:cubicBezTo>
                  <a:pt x="1108909" y="0"/>
                  <a:pt x="1150102" y="41193"/>
                  <a:pt x="1150102" y="92008"/>
                </a:cubicBezTo>
                <a:lnTo>
                  <a:pt x="1150102" y="828074"/>
                </a:lnTo>
                <a:cubicBezTo>
                  <a:pt x="1150102" y="878889"/>
                  <a:pt x="1108909" y="920082"/>
                  <a:pt x="1058094" y="920082"/>
                </a:cubicBezTo>
                <a:lnTo>
                  <a:pt x="92008" y="920082"/>
                </a:lnTo>
                <a:cubicBezTo>
                  <a:pt x="41193" y="920082"/>
                  <a:pt x="0" y="878889"/>
                  <a:pt x="0" y="828074"/>
                </a:cubicBezTo>
                <a:lnTo>
                  <a:pt x="0" y="92008"/>
                </a:lnTo>
                <a:close/>
              </a:path>
            </a:pathLst>
          </a:custGeom>
          <a:solidFill>
            <a:srgbClr val="9E9E9E"/>
          </a:solidFill>
          <a:ln w="25400" cap="flat" cmpd="sng">
            <a:solidFill>
              <a:schemeClr val="lt2"/>
            </a:solidFill>
            <a:prstDash val="solid"/>
            <a:round/>
            <a:headEnd type="none" w="sm" len="sm"/>
            <a:tailEnd type="none" w="sm" len="sm"/>
          </a:ln>
        </p:spPr>
        <p:txBody>
          <a:bodyPr spcFirstLastPara="1" wrap="square" lIns="65025" tIns="65025" rIns="65025" bIns="65025"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 sz="1600" b="1" i="0" u="none" strike="noStrike" cap="none">
                <a:solidFill>
                  <a:schemeClr val="lt1"/>
                </a:solidFill>
                <a:latin typeface="Times New Roman"/>
                <a:ea typeface="Times New Roman"/>
                <a:cs typeface="Times New Roman"/>
                <a:sym typeface="Times New Roman"/>
              </a:rPr>
              <a:t>Light Sensor</a:t>
            </a:r>
            <a:endParaRPr sz="1600" b="1">
              <a:latin typeface="Times New Roman"/>
              <a:ea typeface="Times New Roman"/>
              <a:cs typeface="Times New Roman"/>
              <a:sym typeface="Times New Roman"/>
            </a:endParaRPr>
          </a:p>
        </p:txBody>
      </p:sp>
      <p:sp>
        <p:nvSpPr>
          <p:cNvPr id="381" name="Google Shape;381;p51"/>
          <p:cNvSpPr/>
          <p:nvPr/>
        </p:nvSpPr>
        <p:spPr>
          <a:xfrm rot="-5400000">
            <a:off x="4082472" y="3107189"/>
            <a:ext cx="996600" cy="361200"/>
          </a:xfrm>
          <a:prstGeom prst="leftArrow">
            <a:avLst>
              <a:gd name="adj1" fmla="val 60000"/>
              <a:gd name="adj2" fmla="val 50000"/>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latin typeface="Times New Roman"/>
              <a:ea typeface="Times New Roman"/>
              <a:cs typeface="Times New Roman"/>
              <a:sym typeface="Times New Roman"/>
            </a:endParaRPr>
          </a:p>
        </p:txBody>
      </p:sp>
      <p:sp>
        <p:nvSpPr>
          <p:cNvPr id="382" name="Google Shape;382;p51"/>
          <p:cNvSpPr/>
          <p:nvPr/>
        </p:nvSpPr>
        <p:spPr>
          <a:xfrm>
            <a:off x="3985719" y="2548075"/>
            <a:ext cx="1204732" cy="828074"/>
          </a:xfrm>
          <a:custGeom>
            <a:avLst/>
            <a:gdLst/>
            <a:ahLst/>
            <a:cxnLst/>
            <a:rect l="l" t="t" r="r" b="b"/>
            <a:pathLst>
              <a:path w="1150102" h="920082" extrusionOk="0">
                <a:moveTo>
                  <a:pt x="0" y="92008"/>
                </a:moveTo>
                <a:cubicBezTo>
                  <a:pt x="0" y="41193"/>
                  <a:pt x="41193" y="0"/>
                  <a:pt x="92008" y="0"/>
                </a:cubicBezTo>
                <a:lnTo>
                  <a:pt x="1058094" y="0"/>
                </a:lnTo>
                <a:cubicBezTo>
                  <a:pt x="1108909" y="0"/>
                  <a:pt x="1150102" y="41193"/>
                  <a:pt x="1150102" y="92008"/>
                </a:cubicBezTo>
                <a:lnTo>
                  <a:pt x="1150102" y="828074"/>
                </a:lnTo>
                <a:cubicBezTo>
                  <a:pt x="1150102" y="878889"/>
                  <a:pt x="1108909" y="920082"/>
                  <a:pt x="1058094" y="920082"/>
                </a:cubicBezTo>
                <a:lnTo>
                  <a:pt x="92008" y="920082"/>
                </a:lnTo>
                <a:cubicBezTo>
                  <a:pt x="41193" y="920082"/>
                  <a:pt x="0" y="878889"/>
                  <a:pt x="0" y="828074"/>
                </a:cubicBezTo>
                <a:lnTo>
                  <a:pt x="0" y="92008"/>
                </a:lnTo>
                <a:close/>
              </a:path>
            </a:pathLst>
          </a:custGeom>
          <a:solidFill>
            <a:srgbClr val="9E9E9E"/>
          </a:solidFill>
          <a:ln w="25400" cap="flat" cmpd="sng">
            <a:solidFill>
              <a:schemeClr val="lt2"/>
            </a:solidFill>
            <a:prstDash val="solid"/>
            <a:round/>
            <a:headEnd type="none" w="sm" len="sm"/>
            <a:tailEnd type="none" w="sm" len="sm"/>
          </a:ln>
        </p:spPr>
        <p:txBody>
          <a:bodyPr spcFirstLastPara="1" wrap="square" lIns="65025" tIns="65025" rIns="65025" bIns="65025"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 sz="1600" b="1" i="0" u="none" strike="noStrike" cap="none">
                <a:solidFill>
                  <a:schemeClr val="lt1"/>
                </a:solidFill>
                <a:latin typeface="Times New Roman"/>
                <a:ea typeface="Times New Roman"/>
                <a:cs typeface="Times New Roman"/>
                <a:sym typeface="Times New Roman"/>
              </a:rPr>
              <a:t>Motion Sensor</a:t>
            </a:r>
            <a:endParaRPr sz="1600" b="1">
              <a:latin typeface="Times New Roman"/>
              <a:ea typeface="Times New Roman"/>
              <a:cs typeface="Times New Roman"/>
              <a:sym typeface="Times New Roman"/>
            </a:endParaRPr>
          </a:p>
        </p:txBody>
      </p:sp>
      <p:sp>
        <p:nvSpPr>
          <p:cNvPr id="383" name="Google Shape;383;p51"/>
          <p:cNvSpPr/>
          <p:nvPr/>
        </p:nvSpPr>
        <p:spPr>
          <a:xfrm rot="-2442600">
            <a:off x="5013437" y="3449020"/>
            <a:ext cx="1080446" cy="336525"/>
          </a:xfrm>
          <a:prstGeom prst="leftArrow">
            <a:avLst>
              <a:gd name="adj1" fmla="val 60000"/>
              <a:gd name="adj2" fmla="val 50000"/>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latin typeface="Times New Roman"/>
              <a:ea typeface="Times New Roman"/>
              <a:cs typeface="Times New Roman"/>
              <a:sym typeface="Times New Roman"/>
            </a:endParaRPr>
          </a:p>
        </p:txBody>
      </p:sp>
      <p:sp>
        <p:nvSpPr>
          <p:cNvPr id="384" name="Google Shape;384;p51"/>
          <p:cNvSpPr/>
          <p:nvPr/>
        </p:nvSpPr>
        <p:spPr>
          <a:xfrm>
            <a:off x="5569350" y="2755808"/>
            <a:ext cx="1262237" cy="828074"/>
          </a:xfrm>
          <a:custGeom>
            <a:avLst/>
            <a:gdLst/>
            <a:ahLst/>
            <a:cxnLst/>
            <a:rect l="l" t="t" r="r" b="b"/>
            <a:pathLst>
              <a:path w="1150102" h="920082" extrusionOk="0">
                <a:moveTo>
                  <a:pt x="0" y="92008"/>
                </a:moveTo>
                <a:cubicBezTo>
                  <a:pt x="0" y="41193"/>
                  <a:pt x="41193" y="0"/>
                  <a:pt x="92008" y="0"/>
                </a:cubicBezTo>
                <a:lnTo>
                  <a:pt x="1058094" y="0"/>
                </a:lnTo>
                <a:cubicBezTo>
                  <a:pt x="1108909" y="0"/>
                  <a:pt x="1150102" y="41193"/>
                  <a:pt x="1150102" y="92008"/>
                </a:cubicBezTo>
                <a:lnTo>
                  <a:pt x="1150102" y="828074"/>
                </a:lnTo>
                <a:cubicBezTo>
                  <a:pt x="1150102" y="878889"/>
                  <a:pt x="1108909" y="920082"/>
                  <a:pt x="1058094" y="920082"/>
                </a:cubicBezTo>
                <a:lnTo>
                  <a:pt x="92008" y="920082"/>
                </a:lnTo>
                <a:cubicBezTo>
                  <a:pt x="41193" y="920082"/>
                  <a:pt x="0" y="878889"/>
                  <a:pt x="0" y="828074"/>
                </a:cubicBezTo>
                <a:lnTo>
                  <a:pt x="0" y="92008"/>
                </a:lnTo>
                <a:close/>
              </a:path>
            </a:pathLst>
          </a:custGeom>
          <a:solidFill>
            <a:srgbClr val="9E9E9E"/>
          </a:solidFill>
          <a:ln w="25400" cap="flat" cmpd="sng">
            <a:solidFill>
              <a:schemeClr val="lt2"/>
            </a:solidFill>
            <a:prstDash val="solid"/>
            <a:round/>
            <a:headEnd type="none" w="sm" len="sm"/>
            <a:tailEnd type="none" w="sm" len="sm"/>
          </a:ln>
        </p:spPr>
        <p:txBody>
          <a:bodyPr spcFirstLastPara="1" wrap="square" lIns="65025" tIns="65025" rIns="65025" bIns="65025"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 sz="1600" b="1" i="0" u="none" strike="noStrike" cap="none">
                <a:solidFill>
                  <a:schemeClr val="lt1"/>
                </a:solidFill>
                <a:latin typeface="Times New Roman"/>
                <a:ea typeface="Times New Roman"/>
                <a:cs typeface="Times New Roman"/>
                <a:sym typeface="Times New Roman"/>
              </a:rPr>
              <a:t>Pressure Sensor</a:t>
            </a:r>
            <a:endParaRPr sz="1600" b="1">
              <a:latin typeface="Times New Roman"/>
              <a:ea typeface="Times New Roman"/>
              <a:cs typeface="Times New Roman"/>
              <a:sym typeface="Times New Roman"/>
            </a:endParaRPr>
          </a:p>
        </p:txBody>
      </p:sp>
      <p:sp>
        <p:nvSpPr>
          <p:cNvPr id="385" name="Google Shape;385;p51"/>
          <p:cNvSpPr/>
          <p:nvPr/>
        </p:nvSpPr>
        <p:spPr>
          <a:xfrm>
            <a:off x="5287993" y="4204216"/>
            <a:ext cx="1158300" cy="310500"/>
          </a:xfrm>
          <a:prstGeom prst="leftArrow">
            <a:avLst>
              <a:gd name="adj1" fmla="val 60000"/>
              <a:gd name="adj2" fmla="val 50000"/>
            </a:avLst>
          </a:pr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latin typeface="Times New Roman"/>
              <a:ea typeface="Times New Roman"/>
              <a:cs typeface="Times New Roman"/>
              <a:sym typeface="Times New Roman"/>
            </a:endParaRPr>
          </a:p>
        </p:txBody>
      </p:sp>
      <p:sp>
        <p:nvSpPr>
          <p:cNvPr id="386" name="Google Shape;386;p51"/>
          <p:cNvSpPr/>
          <p:nvPr/>
        </p:nvSpPr>
        <p:spPr>
          <a:xfrm>
            <a:off x="5956830" y="3945394"/>
            <a:ext cx="1204732" cy="828074"/>
          </a:xfrm>
          <a:custGeom>
            <a:avLst/>
            <a:gdLst/>
            <a:ahLst/>
            <a:cxnLst/>
            <a:rect l="l" t="t" r="r" b="b"/>
            <a:pathLst>
              <a:path w="1150102" h="920082" extrusionOk="0">
                <a:moveTo>
                  <a:pt x="0" y="92008"/>
                </a:moveTo>
                <a:cubicBezTo>
                  <a:pt x="0" y="41193"/>
                  <a:pt x="41193" y="0"/>
                  <a:pt x="92008" y="0"/>
                </a:cubicBezTo>
                <a:lnTo>
                  <a:pt x="1058094" y="0"/>
                </a:lnTo>
                <a:cubicBezTo>
                  <a:pt x="1108909" y="0"/>
                  <a:pt x="1150102" y="41193"/>
                  <a:pt x="1150102" y="92008"/>
                </a:cubicBezTo>
                <a:lnTo>
                  <a:pt x="1150102" y="828074"/>
                </a:lnTo>
                <a:cubicBezTo>
                  <a:pt x="1150102" y="878889"/>
                  <a:pt x="1108909" y="920082"/>
                  <a:pt x="1058094" y="920082"/>
                </a:cubicBezTo>
                <a:lnTo>
                  <a:pt x="92008" y="920082"/>
                </a:lnTo>
                <a:cubicBezTo>
                  <a:pt x="41193" y="920082"/>
                  <a:pt x="0" y="878889"/>
                  <a:pt x="0" y="828074"/>
                </a:cubicBezTo>
                <a:lnTo>
                  <a:pt x="0" y="92008"/>
                </a:lnTo>
                <a:close/>
              </a:path>
            </a:pathLst>
          </a:custGeom>
          <a:solidFill>
            <a:srgbClr val="9E9E9E"/>
          </a:solidFill>
          <a:ln w="25400" cap="flat" cmpd="sng">
            <a:solidFill>
              <a:schemeClr val="lt2"/>
            </a:solidFill>
            <a:prstDash val="solid"/>
            <a:round/>
            <a:headEnd type="none" w="sm" len="sm"/>
            <a:tailEnd type="none" w="sm" len="sm"/>
          </a:ln>
        </p:spPr>
        <p:txBody>
          <a:bodyPr spcFirstLastPara="1" wrap="square" lIns="65025" tIns="65025" rIns="65025" bIns="65025"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 sz="1600" b="1" i="0" u="none" strike="noStrike" cap="none">
                <a:solidFill>
                  <a:schemeClr val="lt1"/>
                </a:solidFill>
                <a:latin typeface="Times New Roman"/>
                <a:ea typeface="Times New Roman"/>
                <a:cs typeface="Times New Roman"/>
                <a:sym typeface="Times New Roman"/>
              </a:rPr>
              <a:t>Location Data</a:t>
            </a:r>
            <a:endParaRPr sz="1600" b="1">
              <a:latin typeface="Times New Roman"/>
              <a:ea typeface="Times New Roman"/>
              <a:cs typeface="Times New Roman"/>
              <a:sym typeface="Times New Roman"/>
            </a:endParaRPr>
          </a:p>
        </p:txBody>
      </p:sp>
      <p:grpSp>
        <p:nvGrpSpPr>
          <p:cNvPr id="387" name="Google Shape;387;p51"/>
          <p:cNvGrpSpPr/>
          <p:nvPr/>
        </p:nvGrpSpPr>
        <p:grpSpPr>
          <a:xfrm>
            <a:off x="3985730" y="5320401"/>
            <a:ext cx="1203339" cy="828274"/>
            <a:chOff x="360" y="1923818"/>
            <a:chExt cx="1150200" cy="920100"/>
          </a:xfrm>
        </p:grpSpPr>
        <p:sp>
          <p:nvSpPr>
            <p:cNvPr id="388" name="Google Shape;388;p51"/>
            <p:cNvSpPr/>
            <p:nvPr/>
          </p:nvSpPr>
          <p:spPr>
            <a:xfrm>
              <a:off x="360" y="1923818"/>
              <a:ext cx="1150200" cy="920100"/>
            </a:xfrm>
            <a:prstGeom prst="roundRect">
              <a:avLst>
                <a:gd name="adj" fmla="val 10000"/>
              </a:avLst>
            </a:prstGeom>
            <a:solidFill>
              <a:srgbClr val="9E9E9E"/>
            </a:solidFill>
            <a:ln w="25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b="1">
                <a:latin typeface="Times New Roman"/>
                <a:ea typeface="Times New Roman"/>
                <a:cs typeface="Times New Roman"/>
                <a:sym typeface="Times New Roman"/>
              </a:endParaRPr>
            </a:p>
          </p:txBody>
        </p:sp>
        <p:sp>
          <p:nvSpPr>
            <p:cNvPr id="389" name="Google Shape;389;p51"/>
            <p:cNvSpPr txBox="1"/>
            <p:nvPr/>
          </p:nvSpPr>
          <p:spPr>
            <a:xfrm>
              <a:off x="27308" y="1950766"/>
              <a:ext cx="1096200" cy="866100"/>
            </a:xfrm>
            <a:prstGeom prst="rect">
              <a:avLst/>
            </a:prstGeom>
            <a:solidFill>
              <a:srgbClr val="9E9E9E"/>
            </a:solid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en" sz="1600" b="1">
                  <a:solidFill>
                    <a:schemeClr val="lt1"/>
                  </a:solidFill>
                  <a:latin typeface="Times New Roman"/>
                  <a:ea typeface="Times New Roman"/>
                  <a:cs typeface="Times New Roman"/>
                  <a:sym typeface="Times New Roman"/>
                </a:rPr>
                <a:t>Pressure</a:t>
              </a:r>
              <a:r>
                <a:rPr lang="en" sz="1600" b="1" i="0" u="none" strike="noStrike" cap="none">
                  <a:solidFill>
                    <a:schemeClr val="lt1"/>
                  </a:solidFill>
                  <a:latin typeface="Times New Roman"/>
                  <a:ea typeface="Times New Roman"/>
                  <a:cs typeface="Times New Roman"/>
                  <a:sym typeface="Times New Roman"/>
                </a:rPr>
                <a:t> </a:t>
              </a:r>
              <a:r>
                <a:rPr lang="en" sz="1600" b="1">
                  <a:solidFill>
                    <a:schemeClr val="lt1"/>
                  </a:solidFill>
                  <a:latin typeface="Times New Roman"/>
                  <a:ea typeface="Times New Roman"/>
                  <a:cs typeface="Times New Roman"/>
                  <a:sym typeface="Times New Roman"/>
                </a:rPr>
                <a:t>Error</a:t>
              </a:r>
              <a:endParaRPr sz="1600" b="1">
                <a:latin typeface="Times New Roman"/>
                <a:ea typeface="Times New Roman"/>
                <a:cs typeface="Times New Roman"/>
                <a:sym typeface="Times New Roman"/>
              </a:endParaRPr>
            </a:p>
          </p:txBody>
        </p:sp>
      </p:grpSp>
      <p:sp>
        <p:nvSpPr>
          <p:cNvPr id="390" name="Google Shape;390;p51"/>
          <p:cNvSpPr/>
          <p:nvPr/>
        </p:nvSpPr>
        <p:spPr>
          <a:xfrm>
            <a:off x="393300" y="988550"/>
            <a:ext cx="8529600" cy="1767900"/>
          </a:xfrm>
          <a:prstGeom prst="rect">
            <a:avLst/>
          </a:prstGeom>
          <a:noFill/>
          <a:ln>
            <a:noFill/>
          </a:ln>
        </p:spPr>
        <p:txBody>
          <a:bodyPr spcFirstLastPara="1" wrap="square" lIns="91425" tIns="45700" rIns="91425" bIns="45700" anchor="t" anchorCtr="0">
            <a:noAutofit/>
          </a:bodyPr>
          <a:lstStyle/>
          <a:p>
            <a:pPr marL="342892" marR="0" lvl="0" indent="-285743" algn="l" rtl="0">
              <a:lnSpc>
                <a:spcPct val="100000"/>
              </a:lnSpc>
              <a:spcBef>
                <a:spcPts val="0"/>
              </a:spcBef>
              <a:spcAft>
                <a:spcPts val="0"/>
              </a:spcAft>
              <a:buClr>
                <a:schemeClr val="dk1"/>
              </a:buClr>
              <a:buSzPts val="2400"/>
              <a:buFont typeface="Times New Roman"/>
              <a:buChar char="●"/>
            </a:pPr>
            <a:r>
              <a:rPr lang="en" sz="2400" i="1" u="none" strike="noStrike" cap="none">
                <a:solidFill>
                  <a:schemeClr val="dk1"/>
                </a:solidFill>
                <a:latin typeface="Times New Roman"/>
                <a:ea typeface="Times New Roman"/>
                <a:cs typeface="Times New Roman"/>
                <a:sym typeface="Times New Roman"/>
              </a:rPr>
              <a:t>uWx</a:t>
            </a:r>
            <a:r>
              <a:rPr lang="en" sz="2400" i="0" u="none" strike="noStrike" cap="none">
                <a:solidFill>
                  <a:schemeClr val="dk1"/>
                </a:solidFill>
                <a:latin typeface="Times New Roman"/>
                <a:ea typeface="Times New Roman"/>
                <a:cs typeface="Times New Roman"/>
                <a:sym typeface="Times New Roman"/>
              </a:rPr>
              <a:t> collects a plethora of sensor data.</a:t>
            </a:r>
            <a:endParaRPr sz="2400" i="0" u="none" strike="noStrike" cap="none">
              <a:solidFill>
                <a:schemeClr val="dk1"/>
              </a:solidFill>
              <a:latin typeface="Times New Roman"/>
              <a:ea typeface="Times New Roman"/>
              <a:cs typeface="Times New Roman"/>
              <a:sym typeface="Times New Roman"/>
            </a:endParaRPr>
          </a:p>
          <a:p>
            <a:pPr marL="342892" marR="0" lvl="0" indent="-285743" algn="l" rtl="0">
              <a:lnSpc>
                <a:spcPct val="100000"/>
              </a:lnSpc>
              <a:spcBef>
                <a:spcPts val="1200"/>
              </a:spcBef>
              <a:spcAft>
                <a:spcPts val="0"/>
              </a:spcAft>
              <a:buClr>
                <a:schemeClr val="dk1"/>
              </a:buClr>
              <a:buSzPts val="2400"/>
              <a:buFont typeface="Times New Roman"/>
              <a:buChar char="●"/>
            </a:pPr>
            <a:r>
              <a:rPr lang="en" sz="2400" i="0" u="none" strike="noStrike" cap="none">
                <a:solidFill>
                  <a:schemeClr val="dk1"/>
                </a:solidFill>
                <a:latin typeface="Times New Roman"/>
                <a:ea typeface="Times New Roman"/>
                <a:cs typeface="Times New Roman"/>
                <a:sym typeface="Times New Roman"/>
              </a:rPr>
              <a:t>Patterns in this data are connected to user behavior.</a:t>
            </a:r>
            <a:endParaRPr sz="2400">
              <a:latin typeface="Times New Roman"/>
              <a:ea typeface="Times New Roman"/>
              <a:cs typeface="Times New Roman"/>
              <a:sym typeface="Times New Roman"/>
            </a:endParaRPr>
          </a:p>
          <a:p>
            <a:pPr marL="342892" marR="0" lvl="0" indent="-285743" algn="l" rtl="0">
              <a:lnSpc>
                <a:spcPct val="100000"/>
              </a:lnSpc>
              <a:spcBef>
                <a:spcPts val="1200"/>
              </a:spcBef>
              <a:spcAft>
                <a:spcPts val="0"/>
              </a:spcAft>
              <a:buClr>
                <a:schemeClr val="dk1"/>
              </a:buClr>
              <a:buSzPts val="2400"/>
              <a:buFont typeface="Times New Roman"/>
              <a:buChar char="●"/>
            </a:pPr>
            <a:r>
              <a:rPr lang="en" sz="2400" i="0" u="none" strike="noStrike" cap="none">
                <a:solidFill>
                  <a:schemeClr val="dk1"/>
                </a:solidFill>
                <a:latin typeface="Times New Roman"/>
                <a:ea typeface="Times New Roman"/>
                <a:cs typeface="Times New Roman"/>
                <a:sym typeface="Times New Roman"/>
              </a:rPr>
              <a:t>Can we </a:t>
            </a:r>
            <a:r>
              <a:rPr lang="en" sz="2400">
                <a:solidFill>
                  <a:schemeClr val="dk1"/>
                </a:solidFill>
                <a:latin typeface="Times New Roman"/>
                <a:ea typeface="Times New Roman"/>
                <a:cs typeface="Times New Roman"/>
                <a:sym typeface="Times New Roman"/>
              </a:rPr>
              <a:t>use</a:t>
            </a:r>
            <a:r>
              <a:rPr lang="en" sz="2400" i="0" u="none" strike="noStrike" cap="none">
                <a:solidFill>
                  <a:schemeClr val="dk1"/>
                </a:solidFill>
                <a:latin typeface="Times New Roman"/>
                <a:ea typeface="Times New Roman"/>
                <a:cs typeface="Times New Roman"/>
                <a:sym typeface="Times New Roman"/>
              </a:rPr>
              <a:t> </a:t>
            </a:r>
            <a:r>
              <a:rPr lang="en" sz="2400">
                <a:solidFill>
                  <a:schemeClr val="dk1"/>
                </a:solidFill>
                <a:latin typeface="Times New Roman"/>
                <a:ea typeface="Times New Roman"/>
                <a:cs typeface="Times New Roman"/>
                <a:sym typeface="Times New Roman"/>
              </a:rPr>
              <a:t>this data </a:t>
            </a:r>
            <a:r>
              <a:rPr lang="en" sz="2400" i="0" u="none" strike="noStrike" cap="none">
                <a:solidFill>
                  <a:schemeClr val="dk1"/>
                </a:solidFill>
                <a:latin typeface="Times New Roman"/>
                <a:ea typeface="Times New Roman"/>
                <a:cs typeface="Times New Roman"/>
                <a:sym typeface="Times New Roman"/>
              </a:rPr>
              <a:t>to predict </a:t>
            </a:r>
            <a:r>
              <a:rPr lang="en" sz="2400">
                <a:solidFill>
                  <a:schemeClr val="dk1"/>
                </a:solidFill>
                <a:latin typeface="Times New Roman"/>
                <a:ea typeface="Times New Roman"/>
                <a:cs typeface="Times New Roman"/>
                <a:sym typeface="Times New Roman"/>
              </a:rPr>
              <a:t>smartphone</a:t>
            </a:r>
            <a:r>
              <a:rPr lang="en" sz="2400" i="0" u="none" strike="noStrike" cap="none">
                <a:solidFill>
                  <a:schemeClr val="dk1"/>
                </a:solidFill>
                <a:latin typeface="Times New Roman"/>
                <a:ea typeface="Times New Roman"/>
                <a:cs typeface="Times New Roman"/>
                <a:sym typeface="Times New Roman"/>
              </a:rPr>
              <a:t> pressure </a:t>
            </a:r>
            <a:r>
              <a:rPr lang="en" sz="2400">
                <a:solidFill>
                  <a:schemeClr val="dk1"/>
                </a:solidFill>
                <a:latin typeface="Times New Roman"/>
                <a:ea typeface="Times New Roman"/>
                <a:cs typeface="Times New Roman"/>
                <a:sym typeface="Times New Roman"/>
              </a:rPr>
              <a:t>errors (bias)</a:t>
            </a:r>
            <a:r>
              <a:rPr lang="en" sz="2400" i="0" u="none" strike="noStrike" cap="none">
                <a:solidFill>
                  <a:schemeClr val="dk1"/>
                </a:solidFill>
                <a:latin typeface="Times New Roman"/>
                <a:ea typeface="Times New Roman"/>
                <a:cs typeface="Times New Roman"/>
                <a:sym typeface="Times New Roman"/>
              </a:rPr>
              <a:t>?</a:t>
            </a:r>
            <a:endParaRPr sz="2400">
              <a:latin typeface="Times New Roman"/>
              <a:ea typeface="Times New Roman"/>
              <a:cs typeface="Times New Roman"/>
              <a:sym typeface="Times New Roman"/>
            </a:endParaRPr>
          </a:p>
          <a:p>
            <a:pPr marL="342892" marR="0" lvl="0" indent="-133343" algn="l" rtl="0">
              <a:lnSpc>
                <a:spcPct val="100000"/>
              </a:lnSpc>
              <a:spcBef>
                <a:spcPts val="12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2"/>
          <p:cNvSpPr txBox="1"/>
          <p:nvPr/>
        </p:nvSpPr>
        <p:spPr>
          <a:xfrm>
            <a:off x="288600" y="295500"/>
            <a:ext cx="8566800" cy="66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dirty="0">
                <a:solidFill>
                  <a:schemeClr val="dk1"/>
                </a:solidFill>
                <a:latin typeface="Times New Roman"/>
                <a:ea typeface="Times New Roman"/>
                <a:cs typeface="Times New Roman"/>
                <a:sym typeface="Times New Roman"/>
              </a:rPr>
              <a:t>MAE of Pressure </a:t>
            </a:r>
            <a:r>
              <a:rPr lang="en-US" sz="2200" b="1" dirty="0">
                <a:solidFill>
                  <a:schemeClr val="dk1"/>
                </a:solidFill>
                <a:latin typeface="Times New Roman"/>
                <a:ea typeface="Times New Roman"/>
                <a:cs typeface="Times New Roman"/>
                <a:sym typeface="Times New Roman"/>
              </a:rPr>
              <a:t>Bias</a:t>
            </a:r>
            <a:r>
              <a:rPr lang="en" sz="2200" b="1" dirty="0">
                <a:solidFill>
                  <a:schemeClr val="dk1"/>
                </a:solidFill>
                <a:latin typeface="Times New Roman"/>
                <a:ea typeface="Times New Roman"/>
                <a:cs typeface="Times New Roman"/>
                <a:sym typeface="Times New Roman"/>
              </a:rPr>
              <a:t> Predictions for all uWx smartphones.</a:t>
            </a:r>
            <a:endParaRPr sz="2200" b="1" dirty="0">
              <a:latin typeface="Times New Roman"/>
              <a:ea typeface="Times New Roman"/>
              <a:cs typeface="Times New Roman"/>
              <a:sym typeface="Times New Roman"/>
            </a:endParaRPr>
          </a:p>
        </p:txBody>
      </p:sp>
      <p:grpSp>
        <p:nvGrpSpPr>
          <p:cNvPr id="396" name="Google Shape;396;p52"/>
          <p:cNvGrpSpPr/>
          <p:nvPr/>
        </p:nvGrpSpPr>
        <p:grpSpPr>
          <a:xfrm>
            <a:off x="1280656" y="814738"/>
            <a:ext cx="6582795" cy="4823451"/>
            <a:chOff x="1635375" y="1790300"/>
            <a:chExt cx="5863883" cy="4296679"/>
          </a:xfrm>
        </p:grpSpPr>
        <p:pic>
          <p:nvPicPr>
            <p:cNvPr id="397" name="Google Shape;397;p52"/>
            <p:cNvPicPr preferRelativeResize="0"/>
            <p:nvPr/>
          </p:nvPicPr>
          <p:blipFill rotWithShape="1">
            <a:blip r:embed="rId3">
              <a:alphaModFix/>
            </a:blip>
            <a:srcRect t="5222"/>
            <a:stretch/>
          </p:blipFill>
          <p:spPr>
            <a:xfrm>
              <a:off x="1635375" y="1790300"/>
              <a:ext cx="5785900" cy="4066749"/>
            </a:xfrm>
            <a:prstGeom prst="rect">
              <a:avLst/>
            </a:prstGeom>
            <a:noFill/>
            <a:ln>
              <a:noFill/>
            </a:ln>
          </p:spPr>
        </p:pic>
        <p:sp>
          <p:nvSpPr>
            <p:cNvPr id="398" name="Google Shape;398;p52"/>
            <p:cNvSpPr/>
            <p:nvPr/>
          </p:nvSpPr>
          <p:spPr>
            <a:xfrm rot="-5400000">
              <a:off x="5636487" y="1102903"/>
              <a:ext cx="366600" cy="2702400"/>
            </a:xfrm>
            <a:prstGeom prst="rightBrace">
              <a:avLst>
                <a:gd name="adj1" fmla="val 8333"/>
                <a:gd name="adj2" fmla="val 50000"/>
              </a:avLst>
            </a:prstGeom>
            <a:noFill/>
            <a:ln w="19050" cap="flat" cmpd="sng">
              <a:solidFill>
                <a:srgbClr val="2020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52"/>
            <p:cNvSpPr txBox="1"/>
            <p:nvPr/>
          </p:nvSpPr>
          <p:spPr>
            <a:xfrm>
              <a:off x="4140458" y="1857433"/>
              <a:ext cx="3358800" cy="529500"/>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i="0" strike="noStrike" cap="none">
                  <a:solidFill>
                    <a:srgbClr val="3F3F3F"/>
                  </a:solidFill>
                  <a:latin typeface="Times New Roman"/>
                  <a:ea typeface="Times New Roman"/>
                  <a:cs typeface="Times New Roman"/>
                  <a:sym typeface="Times New Roman"/>
                </a:rPr>
                <a:t>Decision Tree algorithms</a:t>
              </a:r>
              <a:endParaRPr i="0" strike="noStrike" cap="none">
                <a:solidFill>
                  <a:srgbClr val="3F3F3F"/>
                </a:solidFill>
                <a:latin typeface="Times New Roman"/>
                <a:ea typeface="Times New Roman"/>
                <a:cs typeface="Times New Roman"/>
                <a:sym typeface="Times New Roman"/>
              </a:endParaRPr>
            </a:p>
          </p:txBody>
        </p:sp>
        <p:sp>
          <p:nvSpPr>
            <p:cNvPr id="400" name="Google Shape;400;p52"/>
            <p:cNvSpPr txBox="1"/>
            <p:nvPr/>
          </p:nvSpPr>
          <p:spPr>
            <a:xfrm>
              <a:off x="2966575" y="5720379"/>
              <a:ext cx="3633600" cy="36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i="1">
                  <a:latin typeface="Times New Roman"/>
                  <a:ea typeface="Times New Roman"/>
                  <a:cs typeface="Times New Roman"/>
                  <a:sym typeface="Times New Roman"/>
                </a:rPr>
                <a:t>Algorithm Complexity</a:t>
              </a:r>
              <a:endParaRPr sz="1800" i="1">
                <a:latin typeface="Times New Roman"/>
                <a:ea typeface="Times New Roman"/>
                <a:cs typeface="Times New Roman"/>
                <a:sym typeface="Times New Roman"/>
              </a:endParaRPr>
            </a:p>
          </p:txBody>
        </p:sp>
      </p:grpSp>
      <p:cxnSp>
        <p:nvCxnSpPr>
          <p:cNvPr id="401" name="Google Shape;401;p52"/>
          <p:cNvCxnSpPr/>
          <p:nvPr/>
        </p:nvCxnSpPr>
        <p:spPr>
          <a:xfrm>
            <a:off x="2150914" y="5638080"/>
            <a:ext cx="5068500" cy="0"/>
          </a:xfrm>
          <a:prstGeom prst="straightConnector1">
            <a:avLst/>
          </a:prstGeom>
          <a:noFill/>
          <a:ln w="38100" cap="flat" cmpd="sng">
            <a:solidFill>
              <a:srgbClr val="000000"/>
            </a:solidFill>
            <a:prstDash val="solid"/>
            <a:round/>
            <a:headEnd type="none" w="med" len="me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3"/>
          <p:cNvSpPr txBox="1"/>
          <p:nvPr/>
        </p:nvSpPr>
        <p:spPr>
          <a:xfrm>
            <a:off x="300213" y="49915"/>
            <a:ext cx="8656800" cy="1155900"/>
          </a:xfrm>
          <a:prstGeom prst="rect">
            <a:avLst/>
          </a:prstGeom>
          <a:noFill/>
          <a:ln>
            <a:noFill/>
          </a:ln>
        </p:spPr>
        <p:txBody>
          <a:bodyPr spcFirstLastPara="1" wrap="square" lIns="91425" tIns="91425" rIns="91425" bIns="91425" anchor="ctr" anchorCtr="0">
            <a:noAutofit/>
          </a:bodyPr>
          <a:lstStyle/>
          <a:p>
            <a:pPr marL="0" marR="0" lvl="0" indent="0" algn="l" rtl="0">
              <a:lnSpc>
                <a:spcPct val="85000"/>
              </a:lnSpc>
              <a:spcBef>
                <a:spcPts val="0"/>
              </a:spcBef>
              <a:spcAft>
                <a:spcPts val="0"/>
              </a:spcAft>
              <a:buClr>
                <a:srgbClr val="000000"/>
              </a:buClr>
              <a:buSzPts val="3200"/>
              <a:buFont typeface="Arial"/>
              <a:buNone/>
            </a:pPr>
            <a:r>
              <a:rPr lang="en" sz="2800"/>
              <a:t>Bias Correction Performance</a:t>
            </a:r>
            <a:endParaRPr sz="2800" i="0" u="none" strike="noStrike" cap="none">
              <a:solidFill>
                <a:srgbClr val="000000"/>
              </a:solidFill>
            </a:endParaRPr>
          </a:p>
        </p:txBody>
      </p:sp>
      <p:sp>
        <p:nvSpPr>
          <p:cNvPr id="407" name="Google Shape;407;p53"/>
          <p:cNvSpPr txBox="1"/>
          <p:nvPr/>
        </p:nvSpPr>
        <p:spPr>
          <a:xfrm>
            <a:off x="2887413" y="913567"/>
            <a:ext cx="3330000" cy="34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Times New Roman"/>
                <a:ea typeface="Times New Roman"/>
                <a:cs typeface="Times New Roman"/>
                <a:sym typeface="Times New Roman"/>
              </a:rPr>
              <a:t>Valid: 2016-11-16 00:00:00 UTC</a:t>
            </a:r>
            <a:endParaRPr sz="1800">
              <a:latin typeface="Times New Roman"/>
              <a:ea typeface="Times New Roman"/>
              <a:cs typeface="Times New Roman"/>
              <a:sym typeface="Times New Roman"/>
            </a:endParaRPr>
          </a:p>
        </p:txBody>
      </p:sp>
      <p:pic>
        <p:nvPicPr>
          <p:cNvPr id="408" name="Google Shape;408;p53"/>
          <p:cNvPicPr preferRelativeResize="0"/>
          <p:nvPr/>
        </p:nvPicPr>
        <p:blipFill rotWithShape="1">
          <a:blip r:embed="rId3">
            <a:alphaModFix/>
          </a:blip>
          <a:srcRect r="32519"/>
          <a:stretch/>
        </p:blipFill>
        <p:spPr>
          <a:xfrm>
            <a:off x="345150" y="1318650"/>
            <a:ext cx="8456274" cy="4663440"/>
          </a:xfrm>
          <a:prstGeom prst="rect">
            <a:avLst/>
          </a:prstGeom>
          <a:noFill/>
          <a:ln>
            <a:noFill/>
          </a:ln>
        </p:spPr>
      </p:pic>
      <p:pic>
        <p:nvPicPr>
          <p:cNvPr id="409" name="Google Shape;409;p53"/>
          <p:cNvPicPr preferRelativeResize="0"/>
          <p:nvPr/>
        </p:nvPicPr>
        <p:blipFill rotWithShape="1">
          <a:blip r:embed="rId4">
            <a:alphaModFix/>
          </a:blip>
          <a:srcRect l="18470" t="6323" r="17904"/>
          <a:stretch/>
        </p:blipFill>
        <p:spPr>
          <a:xfrm>
            <a:off x="399525" y="1318650"/>
            <a:ext cx="8458199" cy="4663440"/>
          </a:xfrm>
          <a:prstGeom prst="rect">
            <a:avLst/>
          </a:prstGeom>
          <a:noFill/>
          <a:ln>
            <a:noFill/>
          </a:ln>
        </p:spPr>
      </p:pic>
      <p:pic>
        <p:nvPicPr>
          <p:cNvPr id="410" name="Google Shape;410;p53"/>
          <p:cNvPicPr preferRelativeResize="0"/>
          <p:nvPr/>
        </p:nvPicPr>
        <p:blipFill>
          <a:blip r:embed="rId5">
            <a:alphaModFix/>
          </a:blip>
          <a:stretch>
            <a:fillRect/>
          </a:stretch>
        </p:blipFill>
        <p:spPr>
          <a:xfrm>
            <a:off x="400475" y="1318650"/>
            <a:ext cx="8456276" cy="46634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4"/>
          <p:cNvSpPr txBox="1"/>
          <p:nvPr/>
        </p:nvSpPr>
        <p:spPr>
          <a:xfrm>
            <a:off x="362300" y="121300"/>
            <a:ext cx="7177800" cy="866700"/>
          </a:xfrm>
          <a:prstGeom prst="rect">
            <a:avLst/>
          </a:prstGeom>
          <a:noFill/>
          <a:ln>
            <a:noFill/>
          </a:ln>
        </p:spPr>
        <p:txBody>
          <a:bodyPr spcFirstLastPara="1" wrap="square" lIns="68550" tIns="68550" rIns="68550" bIns="68550" anchor="ctr" anchorCtr="0">
            <a:noAutofit/>
          </a:bodyPr>
          <a:lstStyle/>
          <a:p>
            <a:pPr marL="0" marR="0" lvl="0" indent="0" algn="l" rtl="0">
              <a:lnSpc>
                <a:spcPct val="85000"/>
              </a:lnSpc>
              <a:spcBef>
                <a:spcPts val="0"/>
              </a:spcBef>
              <a:spcAft>
                <a:spcPts val="0"/>
              </a:spcAft>
              <a:buClr>
                <a:srgbClr val="000000"/>
              </a:buClr>
              <a:buSzPts val="3200"/>
              <a:buFont typeface="Calibri"/>
              <a:buNone/>
            </a:pPr>
            <a:r>
              <a:rPr lang="en" sz="3200" b="1">
                <a:latin typeface="Calibri"/>
                <a:ea typeface="Calibri"/>
                <a:cs typeface="Calibri"/>
                <a:sym typeface="Calibri"/>
              </a:rPr>
              <a:t>Smartphone Pressure EnKF Case Study</a:t>
            </a:r>
            <a:endParaRPr sz="3200" b="1" i="0" u="none" strike="noStrike" cap="none">
              <a:solidFill>
                <a:srgbClr val="000000"/>
              </a:solidFill>
              <a:latin typeface="Calibri"/>
              <a:ea typeface="Calibri"/>
              <a:cs typeface="Calibri"/>
              <a:sym typeface="Calibri"/>
            </a:endParaRPr>
          </a:p>
        </p:txBody>
      </p:sp>
      <p:sp>
        <p:nvSpPr>
          <p:cNvPr id="416" name="Google Shape;416;p54"/>
          <p:cNvSpPr txBox="1"/>
          <p:nvPr/>
        </p:nvSpPr>
        <p:spPr>
          <a:xfrm>
            <a:off x="447000" y="846200"/>
            <a:ext cx="8494800" cy="25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highlight>
                  <a:schemeClr val="lt1"/>
                </a:highlight>
                <a:latin typeface="Times New Roman"/>
                <a:ea typeface="Times New Roman"/>
                <a:cs typeface="Times New Roman"/>
                <a:sym typeface="Times New Roman"/>
              </a:rPr>
              <a:t>Familiar scenario for operational forecasts in the U.S. Pacific Northwest, s</a:t>
            </a:r>
            <a:r>
              <a:rPr lang="en" sz="2000">
                <a:solidFill>
                  <a:schemeClr val="dk1"/>
                </a:solidFill>
                <a:highlight>
                  <a:srgbClr val="FFFFFF"/>
                </a:highlight>
                <a:latin typeface="Times New Roman"/>
                <a:ea typeface="Times New Roman"/>
                <a:cs typeface="Times New Roman"/>
                <a:sym typeface="Times New Roman"/>
              </a:rPr>
              <a:t>urface low and cold frontal passage.</a:t>
            </a:r>
            <a:endParaRPr sz="200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2000">
              <a:solidFill>
                <a:schemeClr val="dk1"/>
              </a:solidFill>
              <a:highlight>
                <a:srgbClr val="FFFFFF"/>
              </a:highlight>
              <a:latin typeface="Times New Roman"/>
              <a:ea typeface="Times New Roman"/>
              <a:cs typeface="Times New Roman"/>
              <a:sym typeface="Times New Roman"/>
            </a:endParaRPr>
          </a:p>
          <a:p>
            <a:pPr marL="0" lvl="0" indent="0" algn="ctr" rtl="0">
              <a:spcBef>
                <a:spcPts val="0"/>
              </a:spcBef>
              <a:spcAft>
                <a:spcPts val="0"/>
              </a:spcAft>
              <a:buNone/>
            </a:pPr>
            <a:r>
              <a:rPr lang="en" sz="2000">
                <a:solidFill>
                  <a:schemeClr val="dk1"/>
                </a:solidFill>
                <a:highlight>
                  <a:srgbClr val="FFFFFF"/>
                </a:highlight>
                <a:latin typeface="Times New Roman"/>
                <a:ea typeface="Times New Roman"/>
                <a:cs typeface="Times New Roman"/>
                <a:sym typeface="Times New Roman"/>
              </a:rPr>
              <a:t>Period of Study: </a:t>
            </a:r>
            <a:r>
              <a:rPr lang="en" sz="2000" i="1">
                <a:solidFill>
                  <a:schemeClr val="dk1"/>
                </a:solidFill>
                <a:highlight>
                  <a:srgbClr val="FFFFFF"/>
                </a:highlight>
                <a:latin typeface="Times New Roman"/>
                <a:ea typeface="Times New Roman"/>
                <a:cs typeface="Times New Roman"/>
                <a:sym typeface="Times New Roman"/>
              </a:rPr>
              <a:t>12 UTC 14 November - 00 UTC 17 November, 2016</a:t>
            </a:r>
            <a:endParaRPr sz="2000" i="1">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700">
              <a:solidFill>
                <a:schemeClr val="dk1"/>
              </a:solidFill>
              <a:highlight>
                <a:srgbClr val="FFFFFF"/>
              </a:highlight>
              <a:latin typeface="Times New Roman"/>
              <a:ea typeface="Times New Roman"/>
              <a:cs typeface="Times New Roman"/>
              <a:sym typeface="Times New Roman"/>
            </a:endParaRPr>
          </a:p>
          <a:p>
            <a:pPr marL="457200" lvl="0" indent="-355600" algn="l" rtl="0">
              <a:spcBef>
                <a:spcPts val="0"/>
              </a:spcBef>
              <a:spcAft>
                <a:spcPts val="0"/>
              </a:spcAft>
              <a:buClr>
                <a:schemeClr val="dk1"/>
              </a:buClr>
              <a:buSzPts val="2000"/>
              <a:buFont typeface="Times New Roman"/>
              <a:buChar char="●"/>
            </a:pPr>
            <a:r>
              <a:rPr lang="en" sz="2000">
                <a:solidFill>
                  <a:schemeClr val="dk1"/>
                </a:solidFill>
                <a:highlight>
                  <a:srgbClr val="FFFFFF"/>
                </a:highlight>
                <a:latin typeface="Times New Roman"/>
                <a:ea typeface="Times New Roman"/>
                <a:cs typeface="Times New Roman"/>
                <a:sym typeface="Times New Roman"/>
              </a:rPr>
              <a:t>Model: 48-ensemble member, 4-km WRF run (domain: lower left) with hourly boundary conditions from the Rapid Refresh model (RAP).</a:t>
            </a:r>
            <a:endParaRPr sz="2000">
              <a:solidFill>
                <a:schemeClr val="dk1"/>
              </a:solidFill>
              <a:highlight>
                <a:srgbClr val="FFFFFF"/>
              </a:highlight>
              <a:latin typeface="Times New Roman"/>
              <a:ea typeface="Times New Roman"/>
              <a:cs typeface="Times New Roman"/>
              <a:sym typeface="Times New Roman"/>
            </a:endParaRPr>
          </a:p>
        </p:txBody>
      </p:sp>
      <p:pic>
        <p:nvPicPr>
          <p:cNvPr id="417" name="Google Shape;417;p54"/>
          <p:cNvPicPr preferRelativeResize="0"/>
          <p:nvPr/>
        </p:nvPicPr>
        <p:blipFill rotWithShape="1">
          <a:blip r:embed="rId3">
            <a:alphaModFix/>
          </a:blip>
          <a:srcRect/>
          <a:stretch/>
        </p:blipFill>
        <p:spPr>
          <a:xfrm>
            <a:off x="4805975" y="3673575"/>
            <a:ext cx="4150765" cy="2583075"/>
          </a:xfrm>
          <a:prstGeom prst="rect">
            <a:avLst/>
          </a:prstGeom>
          <a:noFill/>
          <a:ln>
            <a:noFill/>
          </a:ln>
        </p:spPr>
      </p:pic>
      <p:sp>
        <p:nvSpPr>
          <p:cNvPr id="418" name="Google Shape;418;p54"/>
          <p:cNvSpPr/>
          <p:nvPr/>
        </p:nvSpPr>
        <p:spPr>
          <a:xfrm rot="857772">
            <a:off x="4839648" y="3629717"/>
            <a:ext cx="882014" cy="803866"/>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pic>
        <p:nvPicPr>
          <p:cNvPr id="419" name="Google Shape;419;p54"/>
          <p:cNvPicPr preferRelativeResize="0"/>
          <p:nvPr/>
        </p:nvPicPr>
        <p:blipFill rotWithShape="1">
          <a:blip r:embed="rId4">
            <a:alphaModFix/>
          </a:blip>
          <a:srcRect t="8475"/>
          <a:stretch/>
        </p:blipFill>
        <p:spPr>
          <a:xfrm>
            <a:off x="404325" y="3055400"/>
            <a:ext cx="4337976" cy="3201250"/>
          </a:xfrm>
          <a:prstGeom prst="rect">
            <a:avLst/>
          </a:prstGeom>
          <a:noFill/>
          <a:ln>
            <a:noFill/>
          </a:ln>
        </p:spPr>
      </p:pic>
      <p:cxnSp>
        <p:nvCxnSpPr>
          <p:cNvPr id="420" name="Google Shape;420;p54"/>
          <p:cNvCxnSpPr>
            <a:endCxn id="418" idx="0"/>
          </p:cNvCxnSpPr>
          <p:nvPr/>
        </p:nvCxnSpPr>
        <p:spPr>
          <a:xfrm>
            <a:off x="4669855" y="3154300"/>
            <a:ext cx="709800" cy="487800"/>
          </a:xfrm>
          <a:prstGeom prst="straightConnector1">
            <a:avLst/>
          </a:prstGeom>
          <a:noFill/>
          <a:ln w="28575" cap="flat" cmpd="sng">
            <a:solidFill>
              <a:schemeClr val="dk2"/>
            </a:solidFill>
            <a:prstDash val="solid"/>
            <a:round/>
            <a:headEnd type="none" w="med" len="med"/>
            <a:tailEnd type="none" w="med" len="med"/>
          </a:ln>
        </p:spPr>
      </p:cxnSp>
      <p:cxnSp>
        <p:nvCxnSpPr>
          <p:cNvPr id="421" name="Google Shape;421;p54"/>
          <p:cNvCxnSpPr>
            <a:endCxn id="418" idx="2"/>
          </p:cNvCxnSpPr>
          <p:nvPr/>
        </p:nvCxnSpPr>
        <p:spPr>
          <a:xfrm rot="10800000" flipH="1">
            <a:off x="4669855" y="4421200"/>
            <a:ext cx="511800" cy="1593900"/>
          </a:xfrm>
          <a:prstGeom prst="straightConnector1">
            <a:avLst/>
          </a:prstGeom>
          <a:noFill/>
          <a:ln w="28575" cap="flat" cmpd="sng">
            <a:solidFill>
              <a:schemeClr val="dk2"/>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5"/>
          <p:cNvSpPr txBox="1"/>
          <p:nvPr/>
        </p:nvSpPr>
        <p:spPr>
          <a:xfrm>
            <a:off x="362300" y="121300"/>
            <a:ext cx="8250900" cy="866700"/>
          </a:xfrm>
          <a:prstGeom prst="rect">
            <a:avLst/>
          </a:prstGeom>
          <a:noFill/>
          <a:ln>
            <a:noFill/>
          </a:ln>
        </p:spPr>
        <p:txBody>
          <a:bodyPr spcFirstLastPara="1" wrap="square" lIns="68550" tIns="68550" rIns="68550" bIns="68550" anchor="ctr" anchorCtr="0">
            <a:noAutofit/>
          </a:bodyPr>
          <a:lstStyle/>
          <a:p>
            <a:pPr marL="0" marR="0" lvl="0" indent="0" algn="l" rtl="0">
              <a:lnSpc>
                <a:spcPct val="85000"/>
              </a:lnSpc>
              <a:spcBef>
                <a:spcPts val="0"/>
              </a:spcBef>
              <a:spcAft>
                <a:spcPts val="0"/>
              </a:spcAft>
              <a:buClr>
                <a:srgbClr val="000000"/>
              </a:buClr>
              <a:buSzPts val="3200"/>
              <a:buFont typeface="Calibri"/>
              <a:buNone/>
            </a:pPr>
            <a:r>
              <a:rPr lang="en" sz="3200" b="1">
                <a:latin typeface="Calibri"/>
                <a:ea typeface="Calibri"/>
                <a:cs typeface="Calibri"/>
                <a:sym typeface="Calibri"/>
              </a:rPr>
              <a:t>EnkF Case Study: Cycled Data Assimilation</a:t>
            </a:r>
            <a:endParaRPr sz="3200" b="1" i="0" u="none" strike="noStrike" cap="none">
              <a:solidFill>
                <a:srgbClr val="000000"/>
              </a:solidFill>
              <a:latin typeface="Calibri"/>
              <a:ea typeface="Calibri"/>
              <a:cs typeface="Calibri"/>
              <a:sym typeface="Calibri"/>
            </a:endParaRPr>
          </a:p>
        </p:txBody>
      </p:sp>
      <p:sp>
        <p:nvSpPr>
          <p:cNvPr id="427" name="Google Shape;427;p55"/>
          <p:cNvSpPr txBox="1"/>
          <p:nvPr/>
        </p:nvSpPr>
        <p:spPr>
          <a:xfrm>
            <a:off x="246600" y="863375"/>
            <a:ext cx="8937900" cy="170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Times New Roman"/>
                <a:ea typeface="Times New Roman"/>
                <a:cs typeface="Times New Roman"/>
                <a:sym typeface="Times New Roman"/>
              </a:rPr>
              <a:t>RMSE of select surface variables during 60-hr Case Study</a:t>
            </a:r>
            <a:endParaRPr sz="2000">
              <a:latin typeface="Times New Roman"/>
              <a:ea typeface="Times New Roman"/>
              <a:cs typeface="Times New Roman"/>
              <a:sym typeface="Times New Roman"/>
            </a:endParaRPr>
          </a:p>
          <a:p>
            <a:pPr marL="914400" lvl="0" indent="-342900" algn="l" rtl="0">
              <a:spcBef>
                <a:spcPts val="0"/>
              </a:spcBef>
              <a:spcAft>
                <a:spcPts val="0"/>
              </a:spcAft>
              <a:buClr>
                <a:srgbClr val="0000FF"/>
              </a:buClr>
              <a:buSzPts val="1800"/>
              <a:buFont typeface="Times New Roman"/>
              <a:buChar char="●"/>
            </a:pPr>
            <a:r>
              <a:rPr lang="en" sz="1800">
                <a:solidFill>
                  <a:srgbClr val="0000FF"/>
                </a:solidFill>
                <a:latin typeface="Times New Roman"/>
                <a:ea typeface="Times New Roman"/>
                <a:cs typeface="Times New Roman"/>
                <a:sym typeface="Times New Roman"/>
              </a:rPr>
              <a:t>PHONE - QC’d and bias corrected smartphones assimilated</a:t>
            </a:r>
            <a:endParaRPr sz="1800">
              <a:solidFill>
                <a:srgbClr val="0000FF"/>
              </a:solidFill>
              <a:latin typeface="Times New Roman"/>
              <a:ea typeface="Times New Roman"/>
              <a:cs typeface="Times New Roman"/>
              <a:sym typeface="Times New Roman"/>
            </a:endParaRPr>
          </a:p>
          <a:p>
            <a:pPr marL="914400" lvl="0" indent="-342900" algn="l" rtl="0">
              <a:spcBef>
                <a:spcPts val="0"/>
              </a:spcBef>
              <a:spcAft>
                <a:spcPts val="0"/>
              </a:spcAft>
              <a:buClr>
                <a:srgbClr val="FF00FF"/>
              </a:buClr>
              <a:buSzPts val="1800"/>
              <a:buFont typeface="Times New Roman"/>
              <a:buChar char="●"/>
            </a:pPr>
            <a:r>
              <a:rPr lang="en" sz="1800">
                <a:solidFill>
                  <a:srgbClr val="FF00FF"/>
                </a:solidFill>
                <a:latin typeface="Times New Roman"/>
                <a:ea typeface="Times New Roman"/>
                <a:cs typeface="Times New Roman"/>
                <a:sym typeface="Times New Roman"/>
              </a:rPr>
              <a:t>PHONE_NOQC  - uncorrected smartphones assimilated</a:t>
            </a:r>
            <a:endParaRPr sz="1800">
              <a:solidFill>
                <a:srgbClr val="FF00FF"/>
              </a:solidFill>
              <a:latin typeface="Times New Roman"/>
              <a:ea typeface="Times New Roman"/>
              <a:cs typeface="Times New Roman"/>
              <a:sym typeface="Times New Roman"/>
            </a:endParaRPr>
          </a:p>
          <a:p>
            <a:pPr marL="914400" lvl="0" indent="-342900" algn="l" rtl="0">
              <a:spcBef>
                <a:spcPts val="0"/>
              </a:spcBef>
              <a:spcAft>
                <a:spcPts val="0"/>
              </a:spcAft>
              <a:buClr>
                <a:srgbClr val="EF8600"/>
              </a:buClr>
              <a:buSzPts val="1800"/>
              <a:buFont typeface="Times New Roman"/>
              <a:buChar char="●"/>
            </a:pPr>
            <a:r>
              <a:rPr lang="en" sz="1800">
                <a:solidFill>
                  <a:srgbClr val="EF8600"/>
                </a:solidFill>
                <a:latin typeface="Times New Roman"/>
                <a:ea typeface="Times New Roman"/>
                <a:cs typeface="Times New Roman"/>
                <a:sym typeface="Times New Roman"/>
              </a:rPr>
              <a:t>MESO - mesonet data assimilated</a:t>
            </a:r>
            <a:endParaRPr sz="1800">
              <a:solidFill>
                <a:srgbClr val="EF8600"/>
              </a:solidFill>
              <a:latin typeface="Times New Roman"/>
              <a:ea typeface="Times New Roman"/>
              <a:cs typeface="Times New Roman"/>
              <a:sym typeface="Times New Roman"/>
            </a:endParaRPr>
          </a:p>
          <a:p>
            <a:pPr marL="914400" lvl="0" indent="-342900" algn="l" rtl="0">
              <a:spcBef>
                <a:spcPts val="0"/>
              </a:spcBef>
              <a:spcAft>
                <a:spcPts val="0"/>
              </a:spcAft>
              <a:buClr>
                <a:schemeClr val="accent5"/>
              </a:buClr>
              <a:buSzPts val="1800"/>
              <a:buFont typeface="Times New Roman"/>
              <a:buChar char="●"/>
            </a:pPr>
            <a:r>
              <a:rPr lang="en" sz="1800">
                <a:solidFill>
                  <a:schemeClr val="accent5"/>
                </a:solidFill>
                <a:latin typeface="Times New Roman"/>
                <a:ea typeface="Times New Roman"/>
                <a:cs typeface="Times New Roman"/>
                <a:sym typeface="Times New Roman"/>
              </a:rPr>
              <a:t>METAR - airport (ASOS) data assimilated (used for Verification)</a:t>
            </a:r>
            <a:endParaRPr sz="1800">
              <a:solidFill>
                <a:schemeClr val="accent5"/>
              </a:solidFill>
              <a:latin typeface="Times New Roman"/>
              <a:ea typeface="Times New Roman"/>
              <a:cs typeface="Times New Roman"/>
              <a:sym typeface="Times New Roman"/>
            </a:endParaRPr>
          </a:p>
        </p:txBody>
      </p:sp>
      <p:grpSp>
        <p:nvGrpSpPr>
          <p:cNvPr id="428" name="Google Shape;428;p55"/>
          <p:cNvGrpSpPr/>
          <p:nvPr/>
        </p:nvGrpSpPr>
        <p:grpSpPr>
          <a:xfrm>
            <a:off x="589650" y="2479411"/>
            <a:ext cx="7833140" cy="3573406"/>
            <a:chOff x="545479" y="1351320"/>
            <a:chExt cx="3808041" cy="1714110"/>
          </a:xfrm>
        </p:grpSpPr>
        <p:pic>
          <p:nvPicPr>
            <p:cNvPr id="429" name="Google Shape;429;p55"/>
            <p:cNvPicPr preferRelativeResize="0"/>
            <p:nvPr/>
          </p:nvPicPr>
          <p:blipFill rotWithShape="1">
            <a:blip r:embed="rId3">
              <a:alphaModFix/>
            </a:blip>
            <a:srcRect t="2893" b="74868"/>
            <a:stretch/>
          </p:blipFill>
          <p:spPr>
            <a:xfrm>
              <a:off x="545479" y="1351320"/>
              <a:ext cx="3808041" cy="1266081"/>
            </a:xfrm>
            <a:prstGeom prst="rect">
              <a:avLst/>
            </a:prstGeom>
            <a:noFill/>
            <a:ln>
              <a:noFill/>
            </a:ln>
          </p:spPr>
        </p:pic>
        <p:pic>
          <p:nvPicPr>
            <p:cNvPr id="430" name="Google Shape;430;p55"/>
            <p:cNvPicPr preferRelativeResize="0"/>
            <p:nvPr/>
          </p:nvPicPr>
          <p:blipFill rotWithShape="1">
            <a:blip r:embed="rId3">
              <a:alphaModFix/>
            </a:blip>
            <a:srcRect t="91203"/>
            <a:stretch/>
          </p:blipFill>
          <p:spPr>
            <a:xfrm>
              <a:off x="545479" y="2617407"/>
              <a:ext cx="3808041" cy="448024"/>
            </a:xfrm>
            <a:prstGeom prst="rect">
              <a:avLst/>
            </a:prstGeom>
            <a:noFill/>
            <a:ln>
              <a:noFill/>
            </a:ln>
          </p:spPr>
        </p:pic>
      </p:grpSp>
      <p:pic>
        <p:nvPicPr>
          <p:cNvPr id="431" name="Google Shape;431;p55"/>
          <p:cNvPicPr preferRelativeResize="0"/>
          <p:nvPr/>
        </p:nvPicPr>
        <p:blipFill rotWithShape="1">
          <a:blip r:embed="rId3">
            <a:alphaModFix/>
          </a:blip>
          <a:srcRect t="25294" b="53350"/>
          <a:stretch/>
        </p:blipFill>
        <p:spPr>
          <a:xfrm>
            <a:off x="589650" y="2574537"/>
            <a:ext cx="7833152" cy="2534421"/>
          </a:xfrm>
          <a:prstGeom prst="rect">
            <a:avLst/>
          </a:prstGeom>
          <a:noFill/>
          <a:ln>
            <a:noFill/>
          </a:ln>
        </p:spPr>
      </p:pic>
      <p:pic>
        <p:nvPicPr>
          <p:cNvPr id="432" name="Google Shape;432;p55"/>
          <p:cNvPicPr preferRelativeResize="0"/>
          <p:nvPr/>
        </p:nvPicPr>
        <p:blipFill rotWithShape="1">
          <a:blip r:embed="rId3">
            <a:alphaModFix/>
          </a:blip>
          <a:srcRect t="47854" b="29989"/>
          <a:stretch/>
        </p:blipFill>
        <p:spPr>
          <a:xfrm>
            <a:off x="571175" y="2574525"/>
            <a:ext cx="7833152" cy="2534421"/>
          </a:xfrm>
          <a:prstGeom prst="rect">
            <a:avLst/>
          </a:prstGeom>
          <a:noFill/>
          <a:ln>
            <a:noFill/>
          </a:ln>
        </p:spPr>
      </p:pic>
      <p:sp>
        <p:nvSpPr>
          <p:cNvPr id="9" name="Google Shape;310;p47">
            <a:extLst>
              <a:ext uri="{FF2B5EF4-FFF2-40B4-BE49-F238E27FC236}">
                <a16:creationId xmlns:a16="http://schemas.microsoft.com/office/drawing/2014/main" id="{F7184DCA-21BF-4F5A-863F-CD32034D8A79}"/>
              </a:ext>
            </a:extLst>
          </p:cNvPr>
          <p:cNvSpPr txBox="1"/>
          <p:nvPr/>
        </p:nvSpPr>
        <p:spPr>
          <a:xfrm>
            <a:off x="6100175" y="5850245"/>
            <a:ext cx="3043825" cy="40514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McNicholas and Mass </a:t>
            </a:r>
            <a:r>
              <a:rPr lang="en" sz="1600" dirty="0"/>
              <a:t>(2018</a:t>
            </a:r>
            <a:r>
              <a:rPr lang="en-US" sz="1600" dirty="0"/>
              <a:t>b</a:t>
            </a:r>
            <a:r>
              <a:rPr lang="en" sz="1600" dirty="0"/>
              <a:t>)</a:t>
            </a:r>
            <a:endParaRP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1000"/>
                                        <p:tgtEl>
                                          <p:spTgt spid="4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2"/>
                                        </p:tgtEl>
                                        <p:attrNameLst>
                                          <p:attrName>style.visibility</p:attrName>
                                        </p:attrNameLst>
                                      </p:cBhvr>
                                      <p:to>
                                        <p:strVal val="visible"/>
                                      </p:to>
                                    </p:set>
                                    <p:animEffect transition="in" filter="fade">
                                      <p:cBhvr>
                                        <p:cTn id="12" dur="10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6"/>
          <p:cNvSpPr txBox="1"/>
          <p:nvPr/>
        </p:nvSpPr>
        <p:spPr>
          <a:xfrm>
            <a:off x="362300" y="121300"/>
            <a:ext cx="8250900" cy="866700"/>
          </a:xfrm>
          <a:prstGeom prst="rect">
            <a:avLst/>
          </a:prstGeom>
          <a:noFill/>
          <a:ln>
            <a:noFill/>
          </a:ln>
        </p:spPr>
        <p:txBody>
          <a:bodyPr spcFirstLastPara="1" wrap="square" lIns="68550" tIns="68550" rIns="68550" bIns="68550" anchor="ctr" anchorCtr="0">
            <a:noAutofit/>
          </a:bodyPr>
          <a:lstStyle/>
          <a:p>
            <a:pPr marL="0" marR="0" lvl="0" indent="0" algn="l" rtl="0">
              <a:lnSpc>
                <a:spcPct val="85000"/>
              </a:lnSpc>
              <a:spcBef>
                <a:spcPts val="0"/>
              </a:spcBef>
              <a:spcAft>
                <a:spcPts val="0"/>
              </a:spcAft>
              <a:buClr>
                <a:srgbClr val="000000"/>
              </a:buClr>
              <a:buSzPts val="3200"/>
              <a:buFont typeface="Calibri"/>
              <a:buNone/>
            </a:pPr>
            <a:r>
              <a:rPr lang="en" sz="3200" b="1">
                <a:latin typeface="Calibri"/>
                <a:ea typeface="Calibri"/>
                <a:cs typeface="Calibri"/>
                <a:sym typeface="Calibri"/>
              </a:rPr>
              <a:t>uWx Summary</a:t>
            </a:r>
            <a:endParaRPr sz="3200" b="1" i="0" u="none" strike="noStrike" cap="none">
              <a:solidFill>
                <a:srgbClr val="000000"/>
              </a:solidFill>
              <a:latin typeface="Calibri"/>
              <a:ea typeface="Calibri"/>
              <a:cs typeface="Calibri"/>
              <a:sym typeface="Calibri"/>
            </a:endParaRPr>
          </a:p>
        </p:txBody>
      </p:sp>
      <p:sp>
        <p:nvSpPr>
          <p:cNvPr id="438" name="Google Shape;438;p56"/>
          <p:cNvSpPr txBox="1"/>
          <p:nvPr/>
        </p:nvSpPr>
        <p:spPr>
          <a:xfrm>
            <a:off x="362300" y="988000"/>
            <a:ext cx="5917800" cy="45870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SzPts val="2400"/>
              <a:buFont typeface="Times New Roman"/>
              <a:buChar char="●"/>
            </a:pPr>
            <a:r>
              <a:rPr lang="en" sz="2400" dirty="0">
                <a:latin typeface="Times New Roman"/>
                <a:ea typeface="Times New Roman"/>
                <a:cs typeface="Times New Roman"/>
                <a:sym typeface="Times New Roman"/>
              </a:rPr>
              <a:t>Smartphone pressure errors can be predicted from phone sensor data </a:t>
            </a:r>
            <a:r>
              <a:rPr lang="en" sz="2400" u="sng" dirty="0">
                <a:latin typeface="Times New Roman"/>
                <a:ea typeface="Times New Roman"/>
                <a:cs typeface="Times New Roman"/>
                <a:sym typeface="Times New Roman"/>
              </a:rPr>
              <a:t>alone</a:t>
            </a:r>
            <a:r>
              <a:rPr lang="en" sz="2400" dirty="0">
                <a:latin typeface="Times New Roman"/>
                <a:ea typeface="Times New Roman"/>
                <a:cs typeface="Times New Roman"/>
                <a:sym typeface="Times New Roman"/>
              </a:rPr>
              <a:t> using machine learning.</a:t>
            </a:r>
            <a:endParaRPr sz="2400" dirty="0">
              <a:latin typeface="Times New Roman"/>
              <a:ea typeface="Times New Roman"/>
              <a:cs typeface="Times New Roman"/>
              <a:sym typeface="Times New Roman"/>
            </a:endParaRPr>
          </a:p>
          <a:p>
            <a:pPr marL="457200" marR="0" lvl="0" indent="0" algn="l" rtl="0">
              <a:lnSpc>
                <a:spcPct val="100000"/>
              </a:lnSpc>
              <a:spcBef>
                <a:spcPts val="0"/>
              </a:spcBef>
              <a:spcAft>
                <a:spcPts val="0"/>
              </a:spcAft>
              <a:buNone/>
            </a:pPr>
            <a:endParaRPr sz="2400" dirty="0">
              <a:latin typeface="Times New Roman"/>
              <a:ea typeface="Times New Roman"/>
              <a:cs typeface="Times New Roman"/>
              <a:sym typeface="Times New Roman"/>
            </a:endParaRPr>
          </a:p>
          <a:p>
            <a:pPr marL="457200" marR="0" lvl="0" indent="-381000" algn="l" rtl="0">
              <a:lnSpc>
                <a:spcPct val="100000"/>
              </a:lnSpc>
              <a:spcBef>
                <a:spcPts val="0"/>
              </a:spcBef>
              <a:spcAft>
                <a:spcPts val="0"/>
              </a:spcAft>
              <a:buSzPts val="2400"/>
              <a:buFont typeface="Times New Roman"/>
              <a:buChar char="●"/>
            </a:pPr>
            <a:r>
              <a:rPr lang="en" sz="2400" dirty="0">
                <a:latin typeface="Times New Roman"/>
                <a:ea typeface="Times New Roman"/>
                <a:cs typeface="Times New Roman"/>
                <a:sym typeface="Times New Roman"/>
              </a:rPr>
              <a:t>Bias corrected and QC’d smartphone pressures have the potential to improve model analyses and short-term forecasts. </a:t>
            </a:r>
            <a:endParaRPr sz="2400"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400"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2400" u="sng" dirty="0">
                <a:latin typeface="Times New Roman"/>
                <a:ea typeface="Times New Roman"/>
                <a:cs typeface="Times New Roman"/>
                <a:sym typeface="Times New Roman"/>
              </a:rPr>
              <a:t>Key Issues:</a:t>
            </a:r>
            <a:endParaRPr sz="2400" u="sng" dirty="0">
              <a:latin typeface="Times New Roman"/>
              <a:ea typeface="Times New Roman"/>
              <a:cs typeface="Times New Roman"/>
              <a:sym typeface="Times New Roman"/>
            </a:endParaRPr>
          </a:p>
          <a:p>
            <a:pPr marL="457200" marR="0" lvl="0" indent="-381000" algn="l" rtl="0">
              <a:lnSpc>
                <a:spcPct val="100000"/>
              </a:lnSpc>
              <a:spcBef>
                <a:spcPts val="0"/>
              </a:spcBef>
              <a:spcAft>
                <a:spcPts val="0"/>
              </a:spcAft>
              <a:buSzPts val="2400"/>
              <a:buFont typeface="Times New Roman"/>
              <a:buChar char="-"/>
            </a:pPr>
            <a:r>
              <a:rPr lang="en" sz="2400" dirty="0">
                <a:latin typeface="Times New Roman"/>
                <a:ea typeface="Times New Roman"/>
                <a:cs typeface="Times New Roman"/>
                <a:sym typeface="Times New Roman"/>
              </a:rPr>
              <a:t>Only used a few thousand phones over a very small geographic area.</a:t>
            </a:r>
            <a:endParaRPr sz="2400" dirty="0">
              <a:latin typeface="Times New Roman"/>
              <a:ea typeface="Times New Roman"/>
              <a:cs typeface="Times New Roman"/>
              <a:sym typeface="Times New Roman"/>
            </a:endParaRPr>
          </a:p>
          <a:p>
            <a:pPr marL="457200" marR="0" lvl="0" indent="-381000" algn="l" rtl="0">
              <a:lnSpc>
                <a:spcPct val="100000"/>
              </a:lnSpc>
              <a:spcBef>
                <a:spcPts val="0"/>
              </a:spcBef>
              <a:spcAft>
                <a:spcPts val="0"/>
              </a:spcAft>
              <a:buSzPts val="2400"/>
              <a:buFont typeface="Times New Roman"/>
              <a:buChar char="-"/>
            </a:pPr>
            <a:r>
              <a:rPr lang="en" sz="2400" dirty="0">
                <a:latin typeface="Times New Roman"/>
                <a:ea typeface="Times New Roman"/>
                <a:cs typeface="Times New Roman"/>
                <a:sym typeface="Times New Roman"/>
              </a:rPr>
              <a:t>Does this bias-correction approach scale?</a:t>
            </a:r>
            <a:endParaRPr sz="2400"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400"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400"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400"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400" dirty="0">
              <a:latin typeface="Times New Roman"/>
              <a:ea typeface="Times New Roman"/>
              <a:cs typeface="Times New Roman"/>
              <a:sym typeface="Times New Roman"/>
            </a:endParaRPr>
          </a:p>
          <a:p>
            <a:pPr marL="0" lvl="0" indent="0" algn="l" rtl="0">
              <a:spcBef>
                <a:spcPts val="1200"/>
              </a:spcBef>
              <a:spcAft>
                <a:spcPts val="0"/>
              </a:spcAft>
              <a:buNone/>
            </a:pPr>
            <a:endParaRPr sz="2400"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400" dirty="0">
              <a:latin typeface="Times New Roman"/>
              <a:ea typeface="Times New Roman"/>
              <a:cs typeface="Times New Roman"/>
              <a:sym typeface="Times New Roman"/>
            </a:endParaRPr>
          </a:p>
          <a:p>
            <a:pPr marL="0" marR="0" lvl="0" indent="0" algn="l" rtl="0">
              <a:lnSpc>
                <a:spcPct val="100000"/>
              </a:lnSpc>
              <a:spcBef>
                <a:spcPts val="600"/>
              </a:spcBef>
              <a:spcAft>
                <a:spcPts val="0"/>
              </a:spcAft>
              <a:buNone/>
            </a:pPr>
            <a:endParaRPr sz="1600" dirty="0">
              <a:latin typeface="Times New Roman"/>
              <a:ea typeface="Times New Roman"/>
              <a:cs typeface="Times New Roman"/>
              <a:sym typeface="Times New Roman"/>
            </a:endParaRPr>
          </a:p>
        </p:txBody>
      </p:sp>
      <p:pic>
        <p:nvPicPr>
          <p:cNvPr id="439" name="Google Shape;439;p56"/>
          <p:cNvPicPr preferRelativeResize="0"/>
          <p:nvPr/>
        </p:nvPicPr>
        <p:blipFill rotWithShape="1">
          <a:blip r:embed="rId3">
            <a:alphaModFix/>
          </a:blip>
          <a:srcRect l="10330" t="5839" r="10083" b="5010"/>
          <a:stretch/>
        </p:blipFill>
        <p:spPr>
          <a:xfrm>
            <a:off x="6078574" y="445201"/>
            <a:ext cx="2740174" cy="5480348"/>
          </a:xfrm>
          <a:prstGeom prst="rect">
            <a:avLst/>
          </a:prstGeom>
          <a:noFill/>
          <a:ln>
            <a:noFill/>
          </a:ln>
        </p:spPr>
      </p:pic>
      <p:sp>
        <p:nvSpPr>
          <p:cNvPr id="5" name="Google Shape;310;p47">
            <a:extLst>
              <a:ext uri="{FF2B5EF4-FFF2-40B4-BE49-F238E27FC236}">
                <a16:creationId xmlns:a16="http://schemas.microsoft.com/office/drawing/2014/main" id="{8F281522-673A-4745-B324-7F5CA7726512}"/>
              </a:ext>
            </a:extLst>
          </p:cNvPr>
          <p:cNvSpPr txBox="1"/>
          <p:nvPr/>
        </p:nvSpPr>
        <p:spPr>
          <a:xfrm>
            <a:off x="21601" y="5870000"/>
            <a:ext cx="5126596" cy="40514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McNicholas and Mass </a:t>
            </a:r>
            <a:r>
              <a:rPr lang="en" sz="1600" dirty="0"/>
              <a:t>(2018</a:t>
            </a:r>
            <a:r>
              <a:rPr lang="en-US" sz="1600" dirty="0"/>
              <a:t>a,2018b) – JTECH,WAF</a:t>
            </a:r>
            <a:endParaRPr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9"/>
          <p:cNvSpPr txBox="1"/>
          <p:nvPr/>
        </p:nvSpPr>
        <p:spPr>
          <a:xfrm>
            <a:off x="2459000" y="3543250"/>
            <a:ext cx="4134900" cy="109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dirty="0">
                <a:latin typeface="Times New Roman"/>
                <a:ea typeface="Times New Roman"/>
                <a:cs typeface="Times New Roman"/>
                <a:sym typeface="Times New Roman"/>
              </a:rPr>
              <a:t>Email: </a:t>
            </a:r>
            <a:r>
              <a:rPr lang="en" sz="2200" u="sng" dirty="0">
                <a:solidFill>
                  <a:schemeClr val="hlink"/>
                </a:solidFill>
                <a:latin typeface="Times New Roman"/>
                <a:ea typeface="Times New Roman"/>
                <a:cs typeface="Times New Roman"/>
                <a:sym typeface="Times New Roman"/>
                <a:hlinkClick r:id="rId3"/>
              </a:rPr>
              <a:t>cmcnich@uw.edu</a:t>
            </a:r>
            <a:endParaRPr sz="2200" dirty="0">
              <a:latin typeface="Times New Roman"/>
              <a:ea typeface="Times New Roman"/>
              <a:cs typeface="Times New Roman"/>
              <a:sym typeface="Times New Roman"/>
            </a:endParaRPr>
          </a:p>
          <a:p>
            <a:pPr marL="0" lvl="0" indent="0" algn="ctr" rtl="0">
              <a:spcBef>
                <a:spcPts val="0"/>
              </a:spcBef>
              <a:spcAft>
                <a:spcPts val="0"/>
              </a:spcAft>
              <a:buNone/>
            </a:pPr>
            <a:r>
              <a:rPr lang="en" sz="2200" dirty="0">
                <a:latin typeface="Times New Roman"/>
                <a:ea typeface="Times New Roman"/>
                <a:cs typeface="Times New Roman"/>
                <a:sym typeface="Times New Roman"/>
              </a:rPr>
              <a:t>Website: </a:t>
            </a:r>
            <a:r>
              <a:rPr lang="en" sz="2200" u="sng" dirty="0">
                <a:solidFill>
                  <a:schemeClr val="hlink"/>
                </a:solidFill>
                <a:latin typeface="Times New Roman"/>
                <a:ea typeface="Times New Roman"/>
                <a:cs typeface="Times New Roman"/>
                <a:sym typeface="Times New Roman"/>
                <a:hlinkClick r:id="rId4"/>
              </a:rPr>
              <a:t>https://www.cmetwx.com</a:t>
            </a:r>
            <a:endParaRPr sz="2200" dirty="0">
              <a:latin typeface="Times New Roman"/>
              <a:ea typeface="Times New Roman"/>
              <a:cs typeface="Times New Roman"/>
              <a:sym typeface="Times New Roman"/>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40" name="Google Shape;540;p69"/>
          <p:cNvSpPr txBox="1"/>
          <p:nvPr/>
        </p:nvSpPr>
        <p:spPr>
          <a:xfrm>
            <a:off x="3072000" y="1627825"/>
            <a:ext cx="3000000" cy="747240"/>
          </a:xfrm>
          <a:prstGeom prst="rect">
            <a:avLst/>
          </a:prstGeom>
          <a:noFill/>
          <a:ln>
            <a:noFill/>
          </a:ln>
        </p:spPr>
        <p:txBody>
          <a:bodyPr spcFirstLastPara="1" wrap="square" lIns="91425" tIns="91425" rIns="91425" bIns="91425" anchor="t" anchorCtr="0">
            <a:noAutofit/>
          </a:bodyPr>
          <a:lstStyle/>
          <a:p>
            <a:pPr marL="0" lvl="0" indent="0" algn="ctr" rtl="0">
              <a:lnSpc>
                <a:spcPct val="85000"/>
              </a:lnSpc>
              <a:spcBef>
                <a:spcPts val="0"/>
              </a:spcBef>
              <a:spcAft>
                <a:spcPts val="0"/>
              </a:spcAft>
              <a:buNone/>
            </a:pPr>
            <a:r>
              <a:rPr lang="en" sz="3200" b="1" dirty="0">
                <a:solidFill>
                  <a:schemeClr val="dk1"/>
                </a:solidFill>
                <a:latin typeface="Times New Roman"/>
                <a:ea typeface="Times New Roman"/>
                <a:cs typeface="Times New Roman"/>
                <a:sym typeface="Times New Roman"/>
              </a:rPr>
              <a:t>Thank You</a:t>
            </a:r>
            <a:endParaRPr sz="3200" b="1" dirty="0">
              <a:solidFill>
                <a:schemeClr val="dk1"/>
              </a:solidFill>
              <a:latin typeface="Times New Roman"/>
              <a:ea typeface="Times New Roman"/>
              <a:cs typeface="Times New Roman"/>
              <a:sym typeface="Times New Roman"/>
            </a:endParaRPr>
          </a:p>
        </p:txBody>
      </p:sp>
      <p:sp>
        <p:nvSpPr>
          <p:cNvPr id="2" name="Rectangle 1">
            <a:extLst>
              <a:ext uri="{FF2B5EF4-FFF2-40B4-BE49-F238E27FC236}">
                <a16:creationId xmlns:a16="http://schemas.microsoft.com/office/drawing/2014/main" id="{493F6EE0-BB9C-4961-B54F-F96B4697142B}"/>
              </a:ext>
            </a:extLst>
          </p:cNvPr>
          <p:cNvSpPr/>
          <p:nvPr/>
        </p:nvSpPr>
        <p:spPr>
          <a:xfrm>
            <a:off x="891625" y="4640950"/>
            <a:ext cx="7360750"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ctr"/>
            <a:r>
              <a:rPr lang="en-US" sz="1600" dirty="0">
                <a:latin typeface="Times New Roman" panose="02020603050405020304" pitchFamily="18" charset="0"/>
                <a:cs typeface="Times New Roman" panose="02020603050405020304" pitchFamily="18" charset="0"/>
              </a:rPr>
              <a:t>Additional slides, presented at the EWGLAM meeting, discussed the application of bias-correction and QC techniques to millions of smartphone pressures. Since this work is ongoing and unpublished it has not been included here. If you would like to view these non-public slides, please contact the presenter at the email address listed above.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1"/>
          <p:cNvPicPr preferRelativeResize="0"/>
          <p:nvPr/>
        </p:nvPicPr>
        <p:blipFill>
          <a:blip r:embed="rId3">
            <a:alphaModFix/>
          </a:blip>
          <a:stretch>
            <a:fillRect/>
          </a:stretch>
        </p:blipFill>
        <p:spPr>
          <a:xfrm>
            <a:off x="152400" y="152400"/>
            <a:ext cx="4419600" cy="5893938"/>
          </a:xfrm>
          <a:prstGeom prst="rect">
            <a:avLst/>
          </a:prstGeom>
          <a:noFill/>
          <a:ln>
            <a:noFill/>
          </a:ln>
        </p:spPr>
      </p:pic>
      <p:pic>
        <p:nvPicPr>
          <p:cNvPr id="261" name="Google Shape;261;p41"/>
          <p:cNvPicPr preferRelativeResize="0"/>
          <p:nvPr/>
        </p:nvPicPr>
        <p:blipFill>
          <a:blip r:embed="rId4">
            <a:alphaModFix/>
          </a:blip>
          <a:stretch>
            <a:fillRect/>
          </a:stretch>
        </p:blipFill>
        <p:spPr>
          <a:xfrm>
            <a:off x="4724400" y="152400"/>
            <a:ext cx="4267200" cy="3203956"/>
          </a:xfrm>
          <a:prstGeom prst="rect">
            <a:avLst/>
          </a:prstGeom>
          <a:noFill/>
          <a:ln>
            <a:noFill/>
          </a:ln>
        </p:spPr>
      </p:pic>
      <p:pic>
        <p:nvPicPr>
          <p:cNvPr id="262" name="Google Shape;262;p41"/>
          <p:cNvPicPr preferRelativeResize="0"/>
          <p:nvPr/>
        </p:nvPicPr>
        <p:blipFill>
          <a:blip r:embed="rId5">
            <a:alphaModFix/>
          </a:blip>
          <a:stretch>
            <a:fillRect/>
          </a:stretch>
        </p:blipFill>
        <p:spPr>
          <a:xfrm>
            <a:off x="4724400" y="3508756"/>
            <a:ext cx="4267200" cy="237540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42"/>
          <p:cNvPicPr preferRelativeResize="0"/>
          <p:nvPr/>
        </p:nvPicPr>
        <p:blipFill>
          <a:blip r:embed="rId3">
            <a:alphaModFix/>
          </a:blip>
          <a:stretch>
            <a:fillRect/>
          </a:stretch>
        </p:blipFill>
        <p:spPr>
          <a:xfrm>
            <a:off x="628424" y="261550"/>
            <a:ext cx="7812324" cy="5842949"/>
          </a:xfrm>
          <a:prstGeom prst="rect">
            <a:avLst/>
          </a:prstGeom>
          <a:noFill/>
          <a:ln>
            <a:noFill/>
          </a:ln>
        </p:spPr>
      </p:pic>
      <p:pic>
        <p:nvPicPr>
          <p:cNvPr id="268" name="Google Shape;268;p42"/>
          <p:cNvPicPr preferRelativeResize="0"/>
          <p:nvPr/>
        </p:nvPicPr>
        <p:blipFill>
          <a:blip r:embed="rId4">
            <a:alphaModFix/>
          </a:blip>
          <a:stretch>
            <a:fillRect/>
          </a:stretch>
        </p:blipFill>
        <p:spPr>
          <a:xfrm>
            <a:off x="864150" y="449750"/>
            <a:ext cx="1905000" cy="1905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grpSp>
        <p:nvGrpSpPr>
          <p:cNvPr id="273" name="Google Shape;273;p43"/>
          <p:cNvGrpSpPr/>
          <p:nvPr/>
        </p:nvGrpSpPr>
        <p:grpSpPr>
          <a:xfrm>
            <a:off x="711750" y="153025"/>
            <a:ext cx="8038600" cy="1333500"/>
            <a:chOff x="152400" y="790575"/>
            <a:chExt cx="8038600" cy="1333500"/>
          </a:xfrm>
        </p:grpSpPr>
        <p:pic>
          <p:nvPicPr>
            <p:cNvPr id="274" name="Google Shape;274;p43"/>
            <p:cNvPicPr preferRelativeResize="0"/>
            <p:nvPr/>
          </p:nvPicPr>
          <p:blipFill>
            <a:blip r:embed="rId3">
              <a:alphaModFix/>
            </a:blip>
            <a:stretch>
              <a:fillRect/>
            </a:stretch>
          </p:blipFill>
          <p:spPr>
            <a:xfrm>
              <a:off x="1438275" y="790575"/>
              <a:ext cx="6752725" cy="593775"/>
            </a:xfrm>
            <a:prstGeom prst="rect">
              <a:avLst/>
            </a:prstGeom>
            <a:noFill/>
            <a:ln>
              <a:noFill/>
            </a:ln>
          </p:spPr>
        </p:pic>
        <p:pic>
          <p:nvPicPr>
            <p:cNvPr id="275" name="Google Shape;275;p43"/>
            <p:cNvPicPr preferRelativeResize="0"/>
            <p:nvPr/>
          </p:nvPicPr>
          <p:blipFill>
            <a:blip r:embed="rId4">
              <a:alphaModFix/>
            </a:blip>
            <a:stretch>
              <a:fillRect/>
            </a:stretch>
          </p:blipFill>
          <p:spPr>
            <a:xfrm>
              <a:off x="152400" y="790575"/>
              <a:ext cx="1285875" cy="1333500"/>
            </a:xfrm>
            <a:prstGeom prst="rect">
              <a:avLst/>
            </a:prstGeom>
            <a:noFill/>
            <a:ln>
              <a:noFill/>
            </a:ln>
          </p:spPr>
        </p:pic>
      </p:grpSp>
      <p:pic>
        <p:nvPicPr>
          <p:cNvPr id="276" name="Google Shape;276;p43"/>
          <p:cNvPicPr preferRelativeResize="0"/>
          <p:nvPr/>
        </p:nvPicPr>
        <p:blipFill>
          <a:blip r:embed="rId5">
            <a:alphaModFix/>
          </a:blip>
          <a:stretch>
            <a:fillRect/>
          </a:stretch>
        </p:blipFill>
        <p:spPr>
          <a:xfrm>
            <a:off x="2071375" y="796700"/>
            <a:ext cx="7010899" cy="5337450"/>
          </a:xfrm>
          <a:prstGeom prst="rect">
            <a:avLst/>
          </a:prstGeom>
          <a:noFill/>
          <a:ln>
            <a:noFill/>
          </a:ln>
        </p:spPr>
      </p:pic>
      <p:pic>
        <p:nvPicPr>
          <p:cNvPr id="277" name="Google Shape;277;p43"/>
          <p:cNvPicPr preferRelativeResize="0"/>
          <p:nvPr/>
        </p:nvPicPr>
        <p:blipFill>
          <a:blip r:embed="rId6">
            <a:alphaModFix/>
          </a:blip>
          <a:stretch>
            <a:fillRect/>
          </a:stretch>
        </p:blipFill>
        <p:spPr>
          <a:xfrm>
            <a:off x="61725" y="1955975"/>
            <a:ext cx="1924050" cy="3409950"/>
          </a:xfrm>
          <a:prstGeom prst="rect">
            <a:avLst/>
          </a:prstGeom>
          <a:noFill/>
          <a:ln>
            <a:noFill/>
          </a:ln>
        </p:spPr>
      </p:pic>
      <p:sp>
        <p:nvSpPr>
          <p:cNvPr id="278" name="Google Shape;278;p43"/>
          <p:cNvSpPr txBox="1"/>
          <p:nvPr/>
        </p:nvSpPr>
        <p:spPr>
          <a:xfrm>
            <a:off x="61725" y="1486525"/>
            <a:ext cx="2226000" cy="3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Reges et al. (2016)</a:t>
            </a:r>
            <a:endParaRPr sz="1600"/>
          </a:p>
        </p:txBody>
      </p:sp>
      <p:sp>
        <p:nvSpPr>
          <p:cNvPr id="279" name="Google Shape;279;p43"/>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44"/>
          <p:cNvPicPr preferRelativeResize="0"/>
          <p:nvPr/>
        </p:nvPicPr>
        <p:blipFill>
          <a:blip r:embed="rId3">
            <a:alphaModFix/>
          </a:blip>
          <a:stretch>
            <a:fillRect/>
          </a:stretch>
        </p:blipFill>
        <p:spPr>
          <a:xfrm>
            <a:off x="437650" y="109625"/>
            <a:ext cx="2267475" cy="2267450"/>
          </a:xfrm>
          <a:prstGeom prst="rect">
            <a:avLst/>
          </a:prstGeom>
          <a:noFill/>
          <a:ln>
            <a:noFill/>
          </a:ln>
        </p:spPr>
      </p:pic>
      <p:pic>
        <p:nvPicPr>
          <p:cNvPr id="285" name="Google Shape;285;p44"/>
          <p:cNvPicPr preferRelativeResize="0"/>
          <p:nvPr/>
        </p:nvPicPr>
        <p:blipFill>
          <a:blip r:embed="rId4">
            <a:alphaModFix/>
          </a:blip>
          <a:stretch>
            <a:fillRect/>
          </a:stretch>
        </p:blipFill>
        <p:spPr>
          <a:xfrm>
            <a:off x="3318850" y="2781261"/>
            <a:ext cx="4927608" cy="3378000"/>
          </a:xfrm>
          <a:prstGeom prst="rect">
            <a:avLst/>
          </a:prstGeom>
          <a:noFill/>
          <a:ln>
            <a:noFill/>
          </a:ln>
        </p:spPr>
      </p:pic>
      <p:pic>
        <p:nvPicPr>
          <p:cNvPr id="286" name="Google Shape;286;p44"/>
          <p:cNvPicPr preferRelativeResize="0"/>
          <p:nvPr/>
        </p:nvPicPr>
        <p:blipFill rotWithShape="1">
          <a:blip r:embed="rId5">
            <a:alphaModFix/>
          </a:blip>
          <a:srcRect l="13726" t="14392" b="9254"/>
          <a:stretch/>
        </p:blipFill>
        <p:spPr>
          <a:xfrm>
            <a:off x="3007425" y="109625"/>
            <a:ext cx="5550449" cy="2604751"/>
          </a:xfrm>
          <a:prstGeom prst="rect">
            <a:avLst/>
          </a:prstGeom>
          <a:noFill/>
          <a:ln>
            <a:noFill/>
          </a:ln>
        </p:spPr>
      </p:pic>
      <p:pic>
        <p:nvPicPr>
          <p:cNvPr id="287" name="Google Shape;287;p44"/>
          <p:cNvPicPr preferRelativeResize="0"/>
          <p:nvPr/>
        </p:nvPicPr>
        <p:blipFill>
          <a:blip r:embed="rId6">
            <a:alphaModFix/>
          </a:blip>
          <a:stretch>
            <a:fillRect/>
          </a:stretch>
        </p:blipFill>
        <p:spPr>
          <a:xfrm>
            <a:off x="254475" y="2714375"/>
            <a:ext cx="2633813" cy="3511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5"/>
          <p:cNvPicPr preferRelativeResize="0"/>
          <p:nvPr/>
        </p:nvPicPr>
        <p:blipFill rotWithShape="1">
          <a:blip r:embed="rId3">
            <a:alphaModFix/>
          </a:blip>
          <a:srcRect l="25925"/>
          <a:stretch/>
        </p:blipFill>
        <p:spPr>
          <a:xfrm>
            <a:off x="695613" y="1166762"/>
            <a:ext cx="7752774" cy="4524475"/>
          </a:xfrm>
          <a:prstGeom prst="rect">
            <a:avLst/>
          </a:prstGeom>
          <a:noFill/>
          <a:ln>
            <a:noFill/>
          </a:ln>
        </p:spPr>
      </p:pic>
      <p:pic>
        <p:nvPicPr>
          <p:cNvPr id="293" name="Google Shape;293;p45"/>
          <p:cNvPicPr preferRelativeResize="0"/>
          <p:nvPr/>
        </p:nvPicPr>
        <p:blipFill rotWithShape="1">
          <a:blip r:embed="rId3">
            <a:alphaModFix/>
          </a:blip>
          <a:srcRect r="73871" b="82495"/>
          <a:stretch/>
        </p:blipFill>
        <p:spPr>
          <a:xfrm>
            <a:off x="695625" y="497900"/>
            <a:ext cx="2309575" cy="668875"/>
          </a:xfrm>
          <a:prstGeom prst="rect">
            <a:avLst/>
          </a:prstGeom>
          <a:noFill/>
          <a:ln>
            <a:noFill/>
          </a:ln>
        </p:spPr>
      </p:pic>
      <p:pic>
        <p:nvPicPr>
          <p:cNvPr id="294" name="Google Shape;294;p45"/>
          <p:cNvPicPr preferRelativeResize="0"/>
          <p:nvPr/>
        </p:nvPicPr>
        <p:blipFill>
          <a:blip r:embed="rId4">
            <a:alphaModFix/>
          </a:blip>
          <a:stretch>
            <a:fillRect/>
          </a:stretch>
        </p:blipFill>
        <p:spPr>
          <a:xfrm>
            <a:off x="3295350" y="397013"/>
            <a:ext cx="5153025" cy="685800"/>
          </a:xfrm>
          <a:prstGeom prst="rect">
            <a:avLst/>
          </a:prstGeom>
          <a:noFill/>
          <a:ln>
            <a:noFill/>
          </a:ln>
        </p:spPr>
      </p:pic>
      <p:sp>
        <p:nvSpPr>
          <p:cNvPr id="295" name="Google Shape;295;p45"/>
          <p:cNvSpPr/>
          <p:nvPr/>
        </p:nvSpPr>
        <p:spPr>
          <a:xfrm>
            <a:off x="738850" y="3732125"/>
            <a:ext cx="7644300" cy="2463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46"/>
          <p:cNvPicPr preferRelativeResize="0"/>
          <p:nvPr/>
        </p:nvPicPr>
        <p:blipFill>
          <a:blip r:embed="rId3">
            <a:alphaModFix/>
          </a:blip>
          <a:stretch>
            <a:fillRect/>
          </a:stretch>
        </p:blipFill>
        <p:spPr>
          <a:xfrm>
            <a:off x="3151452" y="1108852"/>
            <a:ext cx="5858950" cy="4640300"/>
          </a:xfrm>
          <a:prstGeom prst="rect">
            <a:avLst/>
          </a:prstGeom>
          <a:noFill/>
          <a:ln>
            <a:noFill/>
          </a:ln>
        </p:spPr>
      </p:pic>
      <p:pic>
        <p:nvPicPr>
          <p:cNvPr id="301" name="Google Shape;301;p46"/>
          <p:cNvPicPr preferRelativeResize="0"/>
          <p:nvPr/>
        </p:nvPicPr>
        <p:blipFill>
          <a:blip r:embed="rId4">
            <a:alphaModFix/>
          </a:blip>
          <a:stretch>
            <a:fillRect/>
          </a:stretch>
        </p:blipFill>
        <p:spPr>
          <a:xfrm>
            <a:off x="304800" y="691750"/>
            <a:ext cx="2792001" cy="5474512"/>
          </a:xfrm>
          <a:prstGeom prst="rect">
            <a:avLst/>
          </a:prstGeom>
          <a:noFill/>
          <a:ln>
            <a:noFill/>
          </a:ln>
        </p:spPr>
      </p:pic>
      <p:sp>
        <p:nvSpPr>
          <p:cNvPr id="302" name="Google Shape;302;p46"/>
          <p:cNvSpPr txBox="1"/>
          <p:nvPr/>
        </p:nvSpPr>
        <p:spPr>
          <a:xfrm>
            <a:off x="719900" y="132625"/>
            <a:ext cx="79284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t>mPing:</a:t>
            </a:r>
            <a:r>
              <a:rPr lang="en" sz="2000"/>
              <a:t> Meteorological Phenomena Identification Near the Ground </a:t>
            </a:r>
            <a:endParaRPr sz="2000"/>
          </a:p>
        </p:txBody>
      </p:sp>
      <p:sp>
        <p:nvSpPr>
          <p:cNvPr id="303" name="Google Shape;303;p46"/>
          <p:cNvSpPr txBox="1"/>
          <p:nvPr/>
        </p:nvSpPr>
        <p:spPr>
          <a:xfrm>
            <a:off x="3732125" y="672550"/>
            <a:ext cx="5278200" cy="29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a:t>Elmore et al. (2014; 2015)</a:t>
            </a:r>
            <a:endParaRPr sz="16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47"/>
          <p:cNvPicPr preferRelativeResize="0"/>
          <p:nvPr/>
        </p:nvPicPr>
        <p:blipFill>
          <a:blip r:embed="rId3">
            <a:alphaModFix/>
          </a:blip>
          <a:stretch>
            <a:fillRect/>
          </a:stretch>
        </p:blipFill>
        <p:spPr>
          <a:xfrm>
            <a:off x="374325" y="388376"/>
            <a:ext cx="2808375" cy="1012025"/>
          </a:xfrm>
          <a:prstGeom prst="rect">
            <a:avLst/>
          </a:prstGeom>
          <a:noFill/>
          <a:ln>
            <a:noFill/>
          </a:ln>
        </p:spPr>
      </p:pic>
      <p:pic>
        <p:nvPicPr>
          <p:cNvPr id="309" name="Google Shape;309;p47"/>
          <p:cNvPicPr preferRelativeResize="0"/>
          <p:nvPr/>
        </p:nvPicPr>
        <p:blipFill>
          <a:blip r:embed="rId4">
            <a:alphaModFix/>
          </a:blip>
          <a:stretch>
            <a:fillRect/>
          </a:stretch>
        </p:blipFill>
        <p:spPr>
          <a:xfrm>
            <a:off x="3182700" y="367475"/>
            <a:ext cx="2986952" cy="1053824"/>
          </a:xfrm>
          <a:prstGeom prst="rect">
            <a:avLst/>
          </a:prstGeom>
          <a:noFill/>
          <a:ln>
            <a:noFill/>
          </a:ln>
        </p:spPr>
      </p:pic>
      <p:sp>
        <p:nvSpPr>
          <p:cNvPr id="310" name="Google Shape;310;p47"/>
          <p:cNvSpPr txBox="1"/>
          <p:nvPr/>
        </p:nvSpPr>
        <p:spPr>
          <a:xfrm>
            <a:off x="374325" y="5669975"/>
            <a:ext cx="25566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Mass and Madaus (2014)</a:t>
            </a:r>
            <a:endParaRPr sz="1600" dirty="0"/>
          </a:p>
        </p:txBody>
      </p:sp>
      <p:pic>
        <p:nvPicPr>
          <p:cNvPr id="311" name="Google Shape;311;p47"/>
          <p:cNvPicPr preferRelativeResize="0"/>
          <p:nvPr/>
        </p:nvPicPr>
        <p:blipFill rotWithShape="1">
          <a:blip r:embed="rId5">
            <a:alphaModFix/>
          </a:blip>
          <a:srcRect t="8931" r="3222" b="12998"/>
          <a:stretch/>
        </p:blipFill>
        <p:spPr>
          <a:xfrm>
            <a:off x="142925" y="1472200"/>
            <a:ext cx="6612749" cy="4125974"/>
          </a:xfrm>
          <a:prstGeom prst="rect">
            <a:avLst/>
          </a:prstGeom>
          <a:noFill/>
          <a:ln>
            <a:noFill/>
          </a:ln>
        </p:spPr>
      </p:pic>
      <p:pic>
        <p:nvPicPr>
          <p:cNvPr id="312" name="Google Shape;312;p47"/>
          <p:cNvPicPr preferRelativeResize="0"/>
          <p:nvPr/>
        </p:nvPicPr>
        <p:blipFill>
          <a:blip r:embed="rId6">
            <a:alphaModFix/>
          </a:blip>
          <a:stretch>
            <a:fillRect/>
          </a:stretch>
        </p:blipFill>
        <p:spPr>
          <a:xfrm>
            <a:off x="6755675" y="1393725"/>
            <a:ext cx="2284125" cy="40705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8"/>
          <p:cNvSpPr txBox="1"/>
          <p:nvPr/>
        </p:nvSpPr>
        <p:spPr>
          <a:xfrm>
            <a:off x="274700" y="371675"/>
            <a:ext cx="7104300" cy="7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rgbClr val="1C1D1E"/>
                </a:solidFill>
                <a:highlight>
                  <a:srgbClr val="FFFFFF"/>
                </a:highlight>
                <a:latin typeface="Times New Roman"/>
                <a:ea typeface="Times New Roman"/>
                <a:cs typeface="Times New Roman"/>
                <a:sym typeface="Times New Roman"/>
              </a:rPr>
              <a:t>Reviewing Citizen Science in the U.S. </a:t>
            </a:r>
            <a:endParaRPr sz="2800" b="1">
              <a:latin typeface="Times New Roman"/>
              <a:ea typeface="Times New Roman"/>
              <a:cs typeface="Times New Roman"/>
              <a:sym typeface="Times New Roman"/>
            </a:endParaRPr>
          </a:p>
        </p:txBody>
      </p:sp>
      <p:sp>
        <p:nvSpPr>
          <p:cNvPr id="318" name="Google Shape;318;p48"/>
          <p:cNvSpPr txBox="1"/>
          <p:nvPr/>
        </p:nvSpPr>
        <p:spPr>
          <a:xfrm>
            <a:off x="3074350" y="5702350"/>
            <a:ext cx="5716200" cy="511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a:solidFill>
                  <a:srgbClr val="1C1D1E"/>
                </a:solidFill>
                <a:highlight>
                  <a:srgbClr val="FFFFFF"/>
                </a:highlight>
                <a:latin typeface="Times New Roman"/>
                <a:ea typeface="Times New Roman"/>
                <a:cs typeface="Times New Roman"/>
                <a:sym typeface="Times New Roman"/>
              </a:rPr>
              <a:t>(adapted from Haklay, </a:t>
            </a:r>
            <a:r>
              <a:rPr lang="en" sz="1800">
                <a:solidFill>
                  <a:schemeClr val="dk1"/>
                </a:solidFill>
                <a:highlight>
                  <a:srgbClr val="FFFFFF"/>
                </a:highlight>
                <a:uFill>
                  <a:noFill/>
                </a:uFill>
                <a:latin typeface="Times New Roman"/>
                <a:ea typeface="Times New Roman"/>
                <a:cs typeface="Times New Roman"/>
                <a:sym typeface="Times New Roman"/>
                <a:hlinkClick r:id="rId3"/>
              </a:rPr>
              <a:t>2013</a:t>
            </a:r>
            <a:r>
              <a:rPr lang="en" sz="1800">
                <a:solidFill>
                  <a:srgbClr val="1C1D1E"/>
                </a:solidFill>
                <a:highlight>
                  <a:srgbClr val="FFFFFF"/>
                </a:highlight>
                <a:latin typeface="Times New Roman"/>
                <a:ea typeface="Times New Roman"/>
                <a:cs typeface="Times New Roman"/>
                <a:sym typeface="Times New Roman"/>
              </a:rPr>
              <a:t> and Zheng et al. 2018)</a:t>
            </a:r>
            <a:endParaRPr sz="1800">
              <a:solidFill>
                <a:schemeClr val="dk1"/>
              </a:solidFill>
              <a:latin typeface="Times New Roman"/>
              <a:ea typeface="Times New Roman"/>
              <a:cs typeface="Times New Roman"/>
              <a:sym typeface="Times New Roman"/>
            </a:endParaRPr>
          </a:p>
        </p:txBody>
      </p:sp>
      <p:grpSp>
        <p:nvGrpSpPr>
          <p:cNvPr id="319" name="Google Shape;319;p48"/>
          <p:cNvGrpSpPr/>
          <p:nvPr/>
        </p:nvGrpSpPr>
        <p:grpSpPr>
          <a:xfrm>
            <a:off x="2730069" y="2087148"/>
            <a:ext cx="3514811" cy="3252003"/>
            <a:chOff x="2991269" y="1153325"/>
            <a:chExt cx="3514811" cy="3252003"/>
          </a:xfrm>
        </p:grpSpPr>
        <p:sp>
          <p:nvSpPr>
            <p:cNvPr id="320" name="Google Shape;320;p48"/>
            <p:cNvSpPr/>
            <p:nvPr/>
          </p:nvSpPr>
          <p:spPr>
            <a:xfrm>
              <a:off x="3477586" y="2585458"/>
              <a:ext cx="2541910" cy="950456"/>
            </a:xfrm>
            <a:custGeom>
              <a:avLst/>
              <a:gdLst/>
              <a:ahLst/>
              <a:cxnLst/>
              <a:rect l="l" t="t" r="r" b="b"/>
              <a:pathLst>
                <a:path w="126826" h="43529" extrusionOk="0">
                  <a:moveTo>
                    <a:pt x="0" y="20002"/>
                  </a:moveTo>
                  <a:lnTo>
                    <a:pt x="63389" y="43529"/>
                  </a:lnTo>
                  <a:lnTo>
                    <a:pt x="126826" y="19907"/>
                  </a:lnTo>
                  <a:lnTo>
                    <a:pt x="63580" y="0"/>
                  </a:lnTo>
                  <a:close/>
                </a:path>
              </a:pathLst>
            </a:custGeom>
            <a:solidFill>
              <a:srgbClr val="D9D9D9"/>
            </a:solidFill>
            <a:ln>
              <a:noFill/>
            </a:ln>
          </p:spPr>
        </p:sp>
        <p:sp>
          <p:nvSpPr>
            <p:cNvPr id="321" name="Google Shape;321;p48"/>
            <p:cNvSpPr/>
            <p:nvPr/>
          </p:nvSpPr>
          <p:spPr>
            <a:xfrm>
              <a:off x="2991269"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551561"/>
            </a:solidFill>
            <a:ln>
              <a:noFill/>
            </a:ln>
          </p:spPr>
        </p:sp>
        <p:sp>
          <p:nvSpPr>
            <p:cNvPr id="322" name="Google Shape;322;p48"/>
            <p:cNvSpPr/>
            <p:nvPr/>
          </p:nvSpPr>
          <p:spPr>
            <a:xfrm flipH="1">
              <a:off x="4747852"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9225A5"/>
            </a:solidFill>
            <a:ln>
              <a:noFill/>
            </a:ln>
          </p:spPr>
        </p:sp>
        <p:sp>
          <p:nvSpPr>
            <p:cNvPr id="323" name="Google Shape;323;p48"/>
            <p:cNvSpPr/>
            <p:nvPr/>
          </p:nvSpPr>
          <p:spPr>
            <a:xfrm>
              <a:off x="3969199" y="2001324"/>
              <a:ext cx="1565850" cy="585863"/>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sp>
        <p:sp>
          <p:nvSpPr>
            <p:cNvPr id="324" name="Google Shape;324;p48"/>
            <p:cNvSpPr/>
            <p:nvPr/>
          </p:nvSpPr>
          <p:spPr>
            <a:xfrm>
              <a:off x="356325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551561"/>
            </a:solidFill>
            <a:ln>
              <a:noFill/>
            </a:ln>
          </p:spPr>
        </p:sp>
        <p:sp>
          <p:nvSpPr>
            <p:cNvPr id="325" name="Google Shape;325;p48"/>
            <p:cNvSpPr/>
            <p:nvPr/>
          </p:nvSpPr>
          <p:spPr>
            <a:xfrm flipH="1">
              <a:off x="474936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761E86"/>
            </a:solidFill>
            <a:ln>
              <a:noFill/>
            </a:ln>
          </p:spPr>
        </p:sp>
        <p:sp>
          <p:nvSpPr>
            <p:cNvPr id="326" name="Google Shape;326;p48"/>
            <p:cNvSpPr/>
            <p:nvPr/>
          </p:nvSpPr>
          <p:spPr>
            <a:xfrm>
              <a:off x="4059061"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551561"/>
            </a:solidFill>
            <a:ln>
              <a:noFill/>
            </a:ln>
          </p:spPr>
        </p:sp>
        <p:sp>
          <p:nvSpPr>
            <p:cNvPr id="327" name="Google Shape;327;p48"/>
            <p:cNvSpPr/>
            <p:nvPr/>
          </p:nvSpPr>
          <p:spPr>
            <a:xfrm flipH="1">
              <a:off x="4749350"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701C7F"/>
            </a:solidFill>
            <a:ln>
              <a:noFill/>
            </a:ln>
          </p:spPr>
        </p:sp>
      </p:grpSp>
      <p:grpSp>
        <p:nvGrpSpPr>
          <p:cNvPr id="328" name="Google Shape;328;p48"/>
          <p:cNvGrpSpPr/>
          <p:nvPr/>
        </p:nvGrpSpPr>
        <p:grpSpPr>
          <a:xfrm>
            <a:off x="2644825" y="1985425"/>
            <a:ext cx="1733200" cy="2319600"/>
            <a:chOff x="2644825" y="1985425"/>
            <a:chExt cx="1733200" cy="2319600"/>
          </a:xfrm>
        </p:grpSpPr>
        <p:cxnSp>
          <p:nvCxnSpPr>
            <p:cNvPr id="329" name="Google Shape;329;p48"/>
            <p:cNvCxnSpPr/>
            <p:nvPr/>
          </p:nvCxnSpPr>
          <p:spPr>
            <a:xfrm flipH="1">
              <a:off x="2644825" y="3446125"/>
              <a:ext cx="611400" cy="858900"/>
            </a:xfrm>
            <a:prstGeom prst="straightConnector1">
              <a:avLst/>
            </a:prstGeom>
            <a:noFill/>
            <a:ln w="28575" cap="flat" cmpd="sng">
              <a:solidFill>
                <a:srgbClr val="701C7F"/>
              </a:solidFill>
              <a:prstDash val="solid"/>
              <a:round/>
              <a:headEnd type="none" w="med" len="med"/>
              <a:tailEnd type="triangle" w="med" len="med"/>
            </a:ln>
          </p:spPr>
        </p:cxnSp>
        <p:sp>
          <p:nvSpPr>
            <p:cNvPr id="330" name="Google Shape;330;p48"/>
            <p:cNvSpPr txBox="1"/>
            <p:nvPr/>
          </p:nvSpPr>
          <p:spPr>
            <a:xfrm rot="-3258486">
              <a:off x="2850754" y="2591018"/>
              <a:ext cx="1710241" cy="42651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761E86"/>
                  </a:solidFill>
                </a:rPr>
                <a:t>Data Quantity</a:t>
              </a:r>
              <a:endParaRPr sz="1800" b="1">
                <a:solidFill>
                  <a:srgbClr val="761E86"/>
                </a:solidFill>
              </a:endParaRPr>
            </a:p>
          </p:txBody>
        </p:sp>
      </p:grpSp>
      <p:grpSp>
        <p:nvGrpSpPr>
          <p:cNvPr id="331" name="Google Shape;331;p48"/>
          <p:cNvGrpSpPr/>
          <p:nvPr/>
        </p:nvGrpSpPr>
        <p:grpSpPr>
          <a:xfrm>
            <a:off x="4689854" y="1926637"/>
            <a:ext cx="1889100" cy="2378400"/>
            <a:chOff x="4689854" y="1926637"/>
            <a:chExt cx="1889100" cy="2378400"/>
          </a:xfrm>
        </p:grpSpPr>
        <p:sp>
          <p:nvSpPr>
            <p:cNvPr id="332" name="Google Shape;332;p48"/>
            <p:cNvSpPr txBox="1"/>
            <p:nvPr/>
          </p:nvSpPr>
          <p:spPr>
            <a:xfrm rot="3138322">
              <a:off x="5150873" y="3342883"/>
              <a:ext cx="1563162" cy="42640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701C7F"/>
                  </a:solidFill>
                </a:rPr>
                <a:t>Data Quality</a:t>
              </a:r>
              <a:endParaRPr sz="1800" b="1">
                <a:solidFill>
                  <a:srgbClr val="701C7F"/>
                </a:solidFill>
              </a:endParaRPr>
            </a:p>
          </p:txBody>
        </p:sp>
        <p:cxnSp>
          <p:nvCxnSpPr>
            <p:cNvPr id="333" name="Google Shape;333;p48"/>
            <p:cNvCxnSpPr>
              <a:stCxn id="332" idx="1"/>
            </p:cNvCxnSpPr>
            <p:nvPr/>
          </p:nvCxnSpPr>
          <p:spPr>
            <a:xfrm rot="10800000">
              <a:off x="4689854" y="1926637"/>
              <a:ext cx="764700" cy="1011000"/>
            </a:xfrm>
            <a:prstGeom prst="straightConnector1">
              <a:avLst/>
            </a:prstGeom>
            <a:noFill/>
            <a:ln w="28575" cap="flat" cmpd="sng">
              <a:solidFill>
                <a:srgbClr val="701C7F"/>
              </a:solidFill>
              <a:prstDash val="solid"/>
              <a:round/>
              <a:headEnd type="none" w="med" len="med"/>
              <a:tailEnd type="triangle" w="med" len="med"/>
            </a:ln>
          </p:spPr>
        </p:cxnSp>
      </p:grpSp>
      <p:grpSp>
        <p:nvGrpSpPr>
          <p:cNvPr id="334" name="Google Shape;334;p48"/>
          <p:cNvGrpSpPr/>
          <p:nvPr/>
        </p:nvGrpSpPr>
        <p:grpSpPr>
          <a:xfrm>
            <a:off x="316451" y="1413287"/>
            <a:ext cx="3230074" cy="3149438"/>
            <a:chOff x="316451" y="1413287"/>
            <a:chExt cx="3230074" cy="3149438"/>
          </a:xfrm>
        </p:grpSpPr>
        <p:grpSp>
          <p:nvGrpSpPr>
            <p:cNvPr id="335" name="Google Shape;335;p48"/>
            <p:cNvGrpSpPr/>
            <p:nvPr/>
          </p:nvGrpSpPr>
          <p:grpSpPr>
            <a:xfrm>
              <a:off x="531175" y="2780125"/>
              <a:ext cx="3015350" cy="1782600"/>
              <a:chOff x="615700" y="1844098"/>
              <a:chExt cx="3015350" cy="1782600"/>
            </a:xfrm>
          </p:grpSpPr>
          <p:sp>
            <p:nvSpPr>
              <p:cNvPr id="336" name="Google Shape;336;p48"/>
              <p:cNvSpPr txBox="1"/>
              <p:nvPr/>
            </p:nvSpPr>
            <p:spPr>
              <a:xfrm>
                <a:off x="615700" y="1844098"/>
                <a:ext cx="1887900" cy="178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600" b="1">
                    <a:latin typeface="Times New Roman"/>
                    <a:ea typeface="Times New Roman"/>
                    <a:cs typeface="Times New Roman"/>
                    <a:sym typeface="Times New Roman"/>
                  </a:rPr>
                  <a:t>Level 2</a:t>
                </a:r>
                <a:endParaRPr sz="2600" b="1">
                  <a:latin typeface="Times New Roman"/>
                  <a:ea typeface="Times New Roman"/>
                  <a:cs typeface="Times New Roman"/>
                  <a:sym typeface="Times New Roman"/>
                </a:endParaRPr>
              </a:p>
              <a:p>
                <a:pPr marL="0" lvl="0" indent="0" algn="l" rtl="0">
                  <a:spcBef>
                    <a:spcPts val="1000"/>
                  </a:spcBef>
                  <a:spcAft>
                    <a:spcPts val="1600"/>
                  </a:spcAft>
                  <a:buNone/>
                </a:pPr>
                <a:r>
                  <a:rPr lang="en" sz="2000">
                    <a:latin typeface="Times New Roman"/>
                    <a:ea typeface="Times New Roman"/>
                    <a:cs typeface="Times New Roman"/>
                    <a:sym typeface="Times New Roman"/>
                  </a:rPr>
                  <a:t>Distributed Intelligence: Citizens are considered as interpreters.</a:t>
                </a:r>
                <a:endParaRPr sz="2000" b="1">
                  <a:latin typeface="Times New Roman"/>
                  <a:ea typeface="Times New Roman"/>
                  <a:cs typeface="Times New Roman"/>
                  <a:sym typeface="Times New Roman"/>
                </a:endParaRPr>
              </a:p>
            </p:txBody>
          </p:sp>
          <p:cxnSp>
            <p:nvCxnSpPr>
              <p:cNvPr id="337" name="Google Shape;337;p48"/>
              <p:cNvCxnSpPr/>
              <p:nvPr/>
            </p:nvCxnSpPr>
            <p:spPr>
              <a:xfrm rot="10800000">
                <a:off x="2587350" y="2536350"/>
                <a:ext cx="1043700" cy="0"/>
              </a:xfrm>
              <a:prstGeom prst="straightConnector1">
                <a:avLst/>
              </a:prstGeom>
              <a:noFill/>
              <a:ln w="9525" cap="flat" cmpd="sng">
                <a:solidFill>
                  <a:srgbClr val="C2C2C2"/>
                </a:solidFill>
                <a:prstDash val="solid"/>
                <a:round/>
                <a:headEnd type="none" w="sm" len="sm"/>
                <a:tailEnd type="none" w="sm" len="sm"/>
              </a:ln>
            </p:spPr>
          </p:cxnSp>
          <p:sp>
            <p:nvSpPr>
              <p:cNvPr id="338" name="Google Shape;338;p48"/>
              <p:cNvSpPr/>
              <p:nvPr/>
            </p:nvSpPr>
            <p:spPr>
              <a:xfrm>
                <a:off x="2523501" y="2431050"/>
                <a:ext cx="198600" cy="198300"/>
              </a:xfrm>
              <a:prstGeom prst="ellipse">
                <a:avLst/>
              </a:prstGeom>
              <a:solidFill>
                <a:srgbClr val="761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8"/>
              <p:cNvSpPr txBox="1"/>
              <p:nvPr/>
            </p:nvSpPr>
            <p:spPr>
              <a:xfrm>
                <a:off x="2498491" y="237375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2</a:t>
                </a:r>
                <a:endParaRPr sz="800">
                  <a:solidFill>
                    <a:srgbClr val="FFFFFF"/>
                  </a:solidFill>
                  <a:latin typeface="Roboto"/>
                  <a:ea typeface="Roboto"/>
                  <a:cs typeface="Roboto"/>
                  <a:sym typeface="Roboto"/>
                </a:endParaRPr>
              </a:p>
            </p:txBody>
          </p:sp>
        </p:grpSp>
        <p:pic>
          <p:nvPicPr>
            <p:cNvPr id="340" name="Google Shape;340;p48"/>
            <p:cNvPicPr preferRelativeResize="0"/>
            <p:nvPr/>
          </p:nvPicPr>
          <p:blipFill>
            <a:blip r:embed="rId4">
              <a:alphaModFix/>
            </a:blip>
            <a:stretch>
              <a:fillRect/>
            </a:stretch>
          </p:blipFill>
          <p:spPr>
            <a:xfrm>
              <a:off x="316451" y="1413287"/>
              <a:ext cx="2271725" cy="1109225"/>
            </a:xfrm>
            <a:prstGeom prst="rect">
              <a:avLst/>
            </a:prstGeom>
            <a:noFill/>
            <a:ln>
              <a:noFill/>
            </a:ln>
          </p:spPr>
        </p:pic>
      </p:grpSp>
      <p:grpSp>
        <p:nvGrpSpPr>
          <p:cNvPr id="341" name="Google Shape;341;p48"/>
          <p:cNvGrpSpPr/>
          <p:nvPr/>
        </p:nvGrpSpPr>
        <p:grpSpPr>
          <a:xfrm>
            <a:off x="5953500" y="3552600"/>
            <a:ext cx="2874050" cy="2170525"/>
            <a:chOff x="5953500" y="3552600"/>
            <a:chExt cx="2874050" cy="2170525"/>
          </a:xfrm>
        </p:grpSpPr>
        <p:grpSp>
          <p:nvGrpSpPr>
            <p:cNvPr id="342" name="Google Shape;342;p48"/>
            <p:cNvGrpSpPr/>
            <p:nvPr/>
          </p:nvGrpSpPr>
          <p:grpSpPr>
            <a:xfrm>
              <a:off x="5953500" y="3552600"/>
              <a:ext cx="2874050" cy="1384500"/>
              <a:chOff x="6038025" y="2598918"/>
              <a:chExt cx="2874050" cy="1384500"/>
            </a:xfrm>
          </p:grpSpPr>
          <p:cxnSp>
            <p:nvCxnSpPr>
              <p:cNvPr id="343" name="Google Shape;343;p48"/>
              <p:cNvCxnSpPr/>
              <p:nvPr/>
            </p:nvCxnSpPr>
            <p:spPr>
              <a:xfrm>
                <a:off x="6038025" y="3312550"/>
                <a:ext cx="582000" cy="0"/>
              </a:xfrm>
              <a:prstGeom prst="straightConnector1">
                <a:avLst/>
              </a:prstGeom>
              <a:noFill/>
              <a:ln w="9525" cap="flat" cmpd="sng">
                <a:solidFill>
                  <a:srgbClr val="C2C2C2"/>
                </a:solidFill>
                <a:prstDash val="solid"/>
                <a:round/>
                <a:headEnd type="none" w="sm" len="sm"/>
                <a:tailEnd type="none" w="sm" len="sm"/>
              </a:ln>
            </p:spPr>
          </p:cxnSp>
          <p:sp>
            <p:nvSpPr>
              <p:cNvPr id="344" name="Google Shape;344;p48"/>
              <p:cNvSpPr txBox="1"/>
              <p:nvPr/>
            </p:nvSpPr>
            <p:spPr>
              <a:xfrm>
                <a:off x="6640475" y="2598918"/>
                <a:ext cx="2271600" cy="138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Level 1</a:t>
                </a:r>
                <a:endParaRPr sz="2400" b="1">
                  <a:latin typeface="Times New Roman"/>
                  <a:ea typeface="Times New Roman"/>
                  <a:cs typeface="Times New Roman"/>
                  <a:sym typeface="Times New Roman"/>
                </a:endParaRPr>
              </a:p>
              <a:p>
                <a:pPr marL="0" lvl="0" indent="0" algn="l" rtl="0">
                  <a:spcBef>
                    <a:spcPts val="1000"/>
                  </a:spcBef>
                  <a:spcAft>
                    <a:spcPts val="1600"/>
                  </a:spcAft>
                  <a:buNone/>
                </a:pPr>
                <a:r>
                  <a:rPr lang="en" sz="2000">
                    <a:latin typeface="Times New Roman"/>
                    <a:ea typeface="Times New Roman"/>
                    <a:cs typeface="Times New Roman"/>
                    <a:sym typeface="Times New Roman"/>
                  </a:rPr>
                  <a:t>Citizens contribute to sensing</a:t>
                </a:r>
                <a:endParaRPr sz="2000" b="1">
                  <a:latin typeface="Times New Roman"/>
                  <a:ea typeface="Times New Roman"/>
                  <a:cs typeface="Times New Roman"/>
                  <a:sym typeface="Times New Roman"/>
                </a:endParaRPr>
              </a:p>
            </p:txBody>
          </p:sp>
          <p:sp>
            <p:nvSpPr>
              <p:cNvPr id="345" name="Google Shape;345;p48"/>
              <p:cNvSpPr/>
              <p:nvPr/>
            </p:nvSpPr>
            <p:spPr>
              <a:xfrm>
                <a:off x="6424027" y="3212150"/>
                <a:ext cx="198600" cy="198300"/>
              </a:xfrm>
              <a:prstGeom prst="ellipse">
                <a:avLst/>
              </a:prstGeom>
              <a:solidFill>
                <a:srgbClr val="922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8"/>
              <p:cNvSpPr txBox="1"/>
              <p:nvPr/>
            </p:nvSpPr>
            <p:spPr>
              <a:xfrm>
                <a:off x="6399017" y="3156109"/>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1</a:t>
                </a:r>
                <a:endParaRPr sz="800">
                  <a:solidFill>
                    <a:srgbClr val="FFFFFF"/>
                  </a:solidFill>
                  <a:latin typeface="Roboto"/>
                  <a:ea typeface="Roboto"/>
                  <a:cs typeface="Roboto"/>
                  <a:sym typeface="Roboto"/>
                </a:endParaRPr>
              </a:p>
            </p:txBody>
          </p:sp>
        </p:grpSp>
        <p:pic>
          <p:nvPicPr>
            <p:cNvPr id="347" name="Google Shape;347;p48"/>
            <p:cNvPicPr preferRelativeResize="0"/>
            <p:nvPr/>
          </p:nvPicPr>
          <p:blipFill>
            <a:blip r:embed="rId5">
              <a:alphaModFix/>
            </a:blip>
            <a:stretch>
              <a:fillRect/>
            </a:stretch>
          </p:blipFill>
          <p:spPr>
            <a:xfrm>
              <a:off x="6056560" y="4737925"/>
              <a:ext cx="2733941" cy="985200"/>
            </a:xfrm>
            <a:prstGeom prst="rect">
              <a:avLst/>
            </a:prstGeom>
            <a:noFill/>
            <a:ln>
              <a:noFill/>
            </a:ln>
          </p:spPr>
        </p:pic>
      </p:grpSp>
      <p:grpSp>
        <p:nvGrpSpPr>
          <p:cNvPr id="348" name="Google Shape;348;p48"/>
          <p:cNvGrpSpPr/>
          <p:nvPr/>
        </p:nvGrpSpPr>
        <p:grpSpPr>
          <a:xfrm>
            <a:off x="4823575" y="371675"/>
            <a:ext cx="4137300" cy="2967975"/>
            <a:chOff x="4823575" y="371675"/>
            <a:chExt cx="4137300" cy="2967975"/>
          </a:xfrm>
        </p:grpSpPr>
        <p:grpSp>
          <p:nvGrpSpPr>
            <p:cNvPr id="349" name="Google Shape;349;p48"/>
            <p:cNvGrpSpPr/>
            <p:nvPr/>
          </p:nvGrpSpPr>
          <p:grpSpPr>
            <a:xfrm>
              <a:off x="4823575" y="1878950"/>
              <a:ext cx="3853225" cy="1460700"/>
              <a:chOff x="4908100" y="889957"/>
              <a:chExt cx="3853225" cy="1460700"/>
            </a:xfrm>
          </p:grpSpPr>
          <p:cxnSp>
            <p:nvCxnSpPr>
              <p:cNvPr id="350" name="Google Shape;350;p48"/>
              <p:cNvCxnSpPr/>
              <p:nvPr/>
            </p:nvCxnSpPr>
            <p:spPr>
              <a:xfrm>
                <a:off x="4908100" y="1593250"/>
                <a:ext cx="1314900" cy="0"/>
              </a:xfrm>
              <a:prstGeom prst="straightConnector1">
                <a:avLst/>
              </a:prstGeom>
              <a:noFill/>
              <a:ln w="9525" cap="flat" cmpd="sng">
                <a:solidFill>
                  <a:srgbClr val="C2C2C2"/>
                </a:solidFill>
                <a:prstDash val="solid"/>
                <a:round/>
                <a:headEnd type="none" w="sm" len="sm"/>
                <a:tailEnd type="none" w="sm" len="sm"/>
              </a:ln>
            </p:spPr>
          </p:cxnSp>
          <p:sp>
            <p:nvSpPr>
              <p:cNvPr id="351" name="Google Shape;351;p48"/>
              <p:cNvSpPr txBox="1"/>
              <p:nvPr/>
            </p:nvSpPr>
            <p:spPr>
              <a:xfrm>
                <a:off x="6544925" y="889957"/>
                <a:ext cx="2216400" cy="14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Level 3</a:t>
                </a:r>
                <a:endParaRPr sz="2400" b="1">
                  <a:latin typeface="Times New Roman"/>
                  <a:ea typeface="Times New Roman"/>
                  <a:cs typeface="Times New Roman"/>
                  <a:sym typeface="Times New Roman"/>
                </a:endParaRPr>
              </a:p>
              <a:p>
                <a:pPr marL="0" lvl="0" indent="0" algn="l" rtl="0">
                  <a:spcBef>
                    <a:spcPts val="1000"/>
                  </a:spcBef>
                  <a:spcAft>
                    <a:spcPts val="1600"/>
                  </a:spcAft>
                  <a:buNone/>
                </a:pPr>
                <a:r>
                  <a:rPr lang="en" sz="2000">
                    <a:latin typeface="Times New Roman"/>
                    <a:ea typeface="Times New Roman"/>
                    <a:cs typeface="Times New Roman"/>
                    <a:sym typeface="Times New Roman"/>
                  </a:rPr>
                  <a:t>Citizens are considered as participators for problem definition and data collection</a:t>
                </a:r>
                <a:endParaRPr sz="2000" b="1">
                  <a:latin typeface="Times New Roman"/>
                  <a:ea typeface="Times New Roman"/>
                  <a:cs typeface="Times New Roman"/>
                  <a:sym typeface="Times New Roman"/>
                </a:endParaRPr>
              </a:p>
            </p:txBody>
          </p:sp>
          <p:sp>
            <p:nvSpPr>
              <p:cNvPr id="352" name="Google Shape;352;p48"/>
              <p:cNvSpPr/>
              <p:nvPr/>
            </p:nvSpPr>
            <p:spPr>
              <a:xfrm>
                <a:off x="6223005" y="1505757"/>
                <a:ext cx="198600" cy="198300"/>
              </a:xfrm>
              <a:prstGeom prst="ellipse">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8"/>
              <p:cNvSpPr txBox="1"/>
              <p:nvPr/>
            </p:nvSpPr>
            <p:spPr>
              <a:xfrm>
                <a:off x="6198545" y="1436815"/>
                <a:ext cx="247500" cy="3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800">
                    <a:solidFill>
                      <a:srgbClr val="FFFFFF"/>
                    </a:solidFill>
                    <a:latin typeface="Roboto"/>
                    <a:ea typeface="Roboto"/>
                    <a:cs typeface="Roboto"/>
                    <a:sym typeface="Roboto"/>
                  </a:rPr>
                  <a:t>3</a:t>
                </a:r>
                <a:endParaRPr sz="800">
                  <a:solidFill>
                    <a:srgbClr val="FFFFFF"/>
                  </a:solidFill>
                  <a:latin typeface="Roboto"/>
                  <a:ea typeface="Roboto"/>
                  <a:cs typeface="Roboto"/>
                  <a:sym typeface="Roboto"/>
                </a:endParaRPr>
              </a:p>
            </p:txBody>
          </p:sp>
        </p:grpSp>
        <p:pic>
          <p:nvPicPr>
            <p:cNvPr id="354" name="Google Shape;354;p48"/>
            <p:cNvPicPr preferRelativeResize="0"/>
            <p:nvPr/>
          </p:nvPicPr>
          <p:blipFill rotWithShape="1">
            <a:blip r:embed="rId6">
              <a:alphaModFix/>
            </a:blip>
            <a:srcRect t="7109" b="-7109"/>
            <a:stretch/>
          </p:blipFill>
          <p:spPr>
            <a:xfrm>
              <a:off x="7667875" y="371675"/>
              <a:ext cx="1293000" cy="18102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fade">
                                      <p:cBhvr>
                                        <p:cTn id="7" dur="1000"/>
                                        <p:tgtEl>
                                          <p:spTgt spid="3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4"/>
                                        </p:tgtEl>
                                        <p:attrNameLst>
                                          <p:attrName>style.visibility</p:attrName>
                                        </p:attrNameLst>
                                      </p:cBhvr>
                                      <p:to>
                                        <p:strVal val="visible"/>
                                      </p:to>
                                    </p:set>
                                    <p:animEffect transition="in" filter="fade">
                                      <p:cBhvr>
                                        <p:cTn id="12" dur="1000"/>
                                        <p:tgtEl>
                                          <p:spTgt spid="3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8"/>
                                        </p:tgtEl>
                                        <p:attrNameLst>
                                          <p:attrName>style.visibility</p:attrName>
                                        </p:attrNameLst>
                                      </p:cBhvr>
                                      <p:to>
                                        <p:strVal val="visible"/>
                                      </p:to>
                                    </p:set>
                                    <p:animEffect transition="in" filter="fade">
                                      <p:cBhvr>
                                        <p:cTn id="17" dur="1000"/>
                                        <p:tgtEl>
                                          <p:spTgt spid="3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1"/>
                                        </p:tgtEl>
                                        <p:attrNameLst>
                                          <p:attrName>style.visibility</p:attrName>
                                        </p:attrNameLst>
                                      </p:cBhvr>
                                      <p:to>
                                        <p:strVal val="visible"/>
                                      </p:to>
                                    </p:set>
                                    <p:animEffect transition="in" filter="fade">
                                      <p:cBhvr>
                                        <p:cTn id="22" dur="1000"/>
                                        <p:tgtEl>
                                          <p:spTgt spid="331"/>
                                        </p:tgtEl>
                                      </p:cBhvr>
                                    </p:animEffect>
                                  </p:childTnLst>
                                </p:cTn>
                              </p:par>
                              <p:par>
                                <p:cTn id="23" presetID="10" presetClass="entr" presetSubtype="0" fill="hold" nodeType="withEffect">
                                  <p:stCondLst>
                                    <p:cond delay="0"/>
                                  </p:stCondLst>
                                  <p:childTnLst>
                                    <p:set>
                                      <p:cBhvr>
                                        <p:cTn id="24" dur="1" fill="hold">
                                          <p:stCondLst>
                                            <p:cond delay="0"/>
                                          </p:stCondLst>
                                        </p:cTn>
                                        <p:tgtEl>
                                          <p:spTgt spid="328"/>
                                        </p:tgtEl>
                                        <p:attrNameLst>
                                          <p:attrName>style.visibility</p:attrName>
                                        </p:attrNameLst>
                                      </p:cBhvr>
                                      <p:to>
                                        <p:strVal val="visible"/>
                                      </p:to>
                                    </p:set>
                                    <p:animEffect transition="in" filter="fade">
                                      <p:cBhvr>
                                        <p:cTn id="25"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rgbClr val="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1998</Words>
  <Application>Microsoft Office PowerPoint</Application>
  <PresentationFormat>On-screen Show (4:3)</PresentationFormat>
  <Paragraphs>150</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Roboto</vt:lpstr>
      <vt:lpstr>Times New Roman</vt:lpstr>
      <vt:lpstr>Calibri</vt:lpstr>
      <vt:lpstr>Retrospect</vt:lpstr>
      <vt:lpstr>Citizen Science in the U.S.  With a focus on Crowdsourcing Smartphone Pressures.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Citizen Science in the U.S.  With a focus on Crowdsourcing Smartphone Pressures.</dc:title>
  <dc:creator>Conor M</dc:creator>
  <cp:lastModifiedBy>Conor Mc Nicholas</cp:lastModifiedBy>
  <cp:revision>14</cp:revision>
  <dcterms:modified xsi:type="dcterms:W3CDTF">2019-10-09T03:21:27Z</dcterms:modified>
</cp:coreProperties>
</file>